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3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4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5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6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7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8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9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0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1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2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3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4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5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6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7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8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9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0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1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2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3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24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25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26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27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28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29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30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31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32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33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34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35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36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37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38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39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40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41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42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43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44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45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46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47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48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49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50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51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52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53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54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55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56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57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58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59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60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61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62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63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64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65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66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67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68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69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70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71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72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73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74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75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76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77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78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79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80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81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82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83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84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85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86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87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88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89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90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91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92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93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94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95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96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97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98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99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00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01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02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03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04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05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06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07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08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09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10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11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12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13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14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15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16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17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18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19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20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21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22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23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24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25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26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27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28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29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30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31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32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33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34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135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136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137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138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139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140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141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142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143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144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145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146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147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148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149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150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151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152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153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154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155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156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157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158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159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160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161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162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163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164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165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166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167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168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169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170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171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172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173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174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175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176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177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178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179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180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181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182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183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184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185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186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187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188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189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190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191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192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193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194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195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196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197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198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199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200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201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202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203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204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205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206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207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208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209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210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211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212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213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214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215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216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217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218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219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220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221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222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223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224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225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226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227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228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229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230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231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232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233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234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235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236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237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238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239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240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241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242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243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244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245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246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247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248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249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250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251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252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253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254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255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256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257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258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259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260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261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262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263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264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265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266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267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268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269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270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271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272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273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274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275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276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277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278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279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280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281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282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283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284.xml" ContentType="application/vnd.openxmlformats-officedocument.drawingml.chart+xml"/>
  <Override PartName="/ppt/slideMasters/slideMaster286.xml" ContentType="application/vnd.openxmlformats-officedocument.presentationml.slideMaster+xml"/>
  <Override PartName="/ppt/slides/slide286.xml" ContentType="application/vnd.openxmlformats-officedocument.presentationml.slide+xml"/>
  <Override PartName="/ppt/charts/chart285.xml" ContentType="application/vnd.openxmlformats-officedocument.drawingml.chart+xml"/>
  <Override PartName="/ppt/slideMasters/slideMaster287.xml" ContentType="application/vnd.openxmlformats-officedocument.presentationml.slideMaster+xml"/>
  <Override PartName="/ppt/slides/slide287.xml" ContentType="application/vnd.openxmlformats-officedocument.presentationml.slide+xml"/>
  <Override PartName="/ppt/charts/chart286.xml" ContentType="application/vnd.openxmlformats-officedocument.drawingml.chart+xml"/>
  <Override PartName="/ppt/slideMasters/slideMaster288.xml" ContentType="application/vnd.openxmlformats-officedocument.presentationml.slideMaster+xml"/>
  <Override PartName="/ppt/slides/slide288.xml" ContentType="application/vnd.openxmlformats-officedocument.presentationml.slide+xml"/>
  <Override PartName="/ppt/charts/chart287.xml" ContentType="application/vnd.openxmlformats-officedocument.drawingml.chart+xml"/>
  <Override PartName="/ppt/slideMasters/slideMaster289.xml" ContentType="application/vnd.openxmlformats-officedocument.presentationml.slideMaster+xml"/>
  <Override PartName="/ppt/slides/slide289.xml" ContentType="application/vnd.openxmlformats-officedocument.presentationml.slide+xml"/>
  <Override PartName="/ppt/charts/chart288.xml" ContentType="application/vnd.openxmlformats-officedocument.drawingml.chart+xml"/>
  <Override PartName="/ppt/slideMasters/slideMaster290.xml" ContentType="application/vnd.openxmlformats-officedocument.presentationml.slideMaster+xml"/>
  <Override PartName="/ppt/slides/slide290.xml" ContentType="application/vnd.openxmlformats-officedocument.presentationml.slide+xml"/>
  <Override PartName="/ppt/charts/chart289.xml" ContentType="application/vnd.openxmlformats-officedocument.drawingml.chart+xml"/>
  <Override PartName="/ppt/slideMasters/slideMaster291.xml" ContentType="application/vnd.openxmlformats-officedocument.presentationml.slideMaster+xml"/>
  <Override PartName="/ppt/slides/slide291.xml" ContentType="application/vnd.openxmlformats-officedocument.presentationml.slide+xml"/>
  <Override PartName="/ppt/charts/chart290.xml" ContentType="application/vnd.openxmlformats-officedocument.drawingml.chart+xml"/>
  <Override PartName="/ppt/slideMasters/slideMaster292.xml" ContentType="application/vnd.openxmlformats-officedocument.presentationml.slideMaster+xml"/>
  <Override PartName="/ppt/slides/slide292.xml" ContentType="application/vnd.openxmlformats-officedocument.presentationml.slide+xml"/>
  <Override PartName="/ppt/charts/chart291.xml" ContentType="application/vnd.openxmlformats-officedocument.drawingml.chart+xml"/>
  <Override PartName="/ppt/slideMasters/slideMaster293.xml" ContentType="application/vnd.openxmlformats-officedocument.presentationml.slideMaster+xml"/>
  <Override PartName="/ppt/slides/slide293.xml" ContentType="application/vnd.openxmlformats-officedocument.presentationml.slide+xml"/>
  <Override PartName="/ppt/charts/chart292.xml" ContentType="application/vnd.openxmlformats-officedocument.drawingml.chart+xml"/>
  <Override PartName="/ppt/slideMasters/slideMaster294.xml" ContentType="application/vnd.openxmlformats-officedocument.presentationml.slideMaster+xml"/>
  <Override PartName="/ppt/slides/slide294.xml" ContentType="application/vnd.openxmlformats-officedocument.presentationml.slide+xml"/>
  <Override PartName="/ppt/charts/chart293.xml" ContentType="application/vnd.openxmlformats-officedocument.drawingml.chart+xml"/>
  <Override PartName="/ppt/slideMasters/slideMaster295.xml" ContentType="application/vnd.openxmlformats-officedocument.presentationml.slideMaster+xml"/>
  <Override PartName="/ppt/slides/slide295.xml" ContentType="application/vnd.openxmlformats-officedocument.presentationml.slide+xml"/>
  <Override PartName="/ppt/charts/chart294.xml" ContentType="application/vnd.openxmlformats-officedocument.drawingml.chart+xml"/>
  <Override PartName="/ppt/slideMasters/slideMaster296.xml" ContentType="application/vnd.openxmlformats-officedocument.presentationml.slideMaster+xml"/>
  <Override PartName="/ppt/slides/slide296.xml" ContentType="application/vnd.openxmlformats-officedocument.presentationml.slide+xml"/>
  <Override PartName="/ppt/charts/chart295.xml" ContentType="application/vnd.openxmlformats-officedocument.drawingml.chart+xml"/>
  <Override PartName="/ppt/slideMasters/slideMaster297.xml" ContentType="application/vnd.openxmlformats-officedocument.presentationml.slideMaster+xml"/>
  <Override PartName="/ppt/slides/slide297.xml" ContentType="application/vnd.openxmlformats-officedocument.presentationml.slide+xml"/>
  <Override PartName="/ppt/charts/chart296.xml" ContentType="application/vnd.openxmlformats-officedocument.drawingml.chart+xml"/>
  <Override PartName="/ppt/slideMasters/slideMaster298.xml" ContentType="application/vnd.openxmlformats-officedocument.presentationml.slideMaster+xml"/>
  <Override PartName="/ppt/slides/slide298.xml" ContentType="application/vnd.openxmlformats-officedocument.presentationml.slide+xml"/>
  <Override PartName="/ppt/charts/chart297.xml" ContentType="application/vnd.openxmlformats-officedocument.drawingml.chart+xml"/>
  <Override PartName="/ppt/slideMasters/slideMaster299.xml" ContentType="application/vnd.openxmlformats-officedocument.presentationml.slideMaster+xml"/>
  <Override PartName="/ppt/slides/slide299.xml" ContentType="application/vnd.openxmlformats-officedocument.presentationml.slide+xml"/>
  <Override PartName="/ppt/charts/chart298.xml" ContentType="application/vnd.openxmlformats-officedocument.drawingml.chart+xml"/>
  <Override PartName="/ppt/slideMasters/slideMaster300.xml" ContentType="application/vnd.openxmlformats-officedocument.presentationml.slideMaster+xml"/>
  <Override PartName="/ppt/slides/slide300.xml" ContentType="application/vnd.openxmlformats-officedocument.presentationml.slide+xml"/>
  <Override PartName="/ppt/charts/chart299.xml" ContentType="application/vnd.openxmlformats-officedocument.drawingml.chart+xml"/>
  <Override PartName="/ppt/slideMasters/slideMaster301.xml" ContentType="application/vnd.openxmlformats-officedocument.presentationml.slideMaster+xml"/>
  <Override PartName="/ppt/slides/slide301.xml" ContentType="application/vnd.openxmlformats-officedocument.presentationml.slide+xml"/>
  <Override PartName="/ppt/charts/chart300.xml" ContentType="application/vnd.openxmlformats-officedocument.drawingml.chart+xml"/>
  <Override PartName="/ppt/slideMasters/slideMaster302.xml" ContentType="application/vnd.openxmlformats-officedocument.presentationml.slideMaster+xml"/>
  <Override PartName="/ppt/slides/slide302.xml" ContentType="application/vnd.openxmlformats-officedocument.presentationml.slide+xml"/>
  <Override PartName="/ppt/charts/chart301.xml" ContentType="application/vnd.openxmlformats-officedocument.drawingml.chart+xml"/>
  <Override PartName="/ppt/slideMasters/slideMaster303.xml" ContentType="application/vnd.openxmlformats-officedocument.presentationml.slideMaster+xml"/>
  <Override PartName="/ppt/slides/slide303.xml" ContentType="application/vnd.openxmlformats-officedocument.presentationml.slide+xml"/>
  <Override PartName="/ppt/charts/chart302.xml" ContentType="application/vnd.openxmlformats-officedocument.drawingml.chart+xml"/>
  <Override PartName="/ppt/slideMasters/slideMaster304.xml" ContentType="application/vnd.openxmlformats-officedocument.presentationml.slideMaster+xml"/>
  <Override PartName="/ppt/slides/slide304.xml" ContentType="application/vnd.openxmlformats-officedocument.presentationml.slide+xml"/>
  <Override PartName="/ppt/charts/chart303.xml" ContentType="application/vnd.openxmlformats-officedocument.drawingml.chart+xml"/>
  <Override PartName="/ppt/slideMasters/slideMaster305.xml" ContentType="application/vnd.openxmlformats-officedocument.presentationml.slideMaster+xml"/>
  <Override PartName="/ppt/slides/slide305.xml" ContentType="application/vnd.openxmlformats-officedocument.presentationml.slide+xml"/>
  <Override PartName="/ppt/charts/chart304.xml" ContentType="application/vnd.openxmlformats-officedocument.drawingml.chart+xml"/>
  <Override PartName="/ppt/slideMasters/slideMaster306.xml" ContentType="application/vnd.openxmlformats-officedocument.presentationml.slideMaster+xml"/>
  <Override PartName="/ppt/slides/slide306.xml" ContentType="application/vnd.openxmlformats-officedocument.presentationml.slide+xml"/>
  <Override PartName="/ppt/charts/chart305.xml" ContentType="application/vnd.openxmlformats-officedocument.drawingml.chart+xml"/>
  <Override PartName="/ppt/slideMasters/slideMaster307.xml" ContentType="application/vnd.openxmlformats-officedocument.presentationml.slideMaster+xml"/>
  <Override PartName="/ppt/slides/slide307.xml" ContentType="application/vnd.openxmlformats-officedocument.presentationml.slide+xml"/>
  <Override PartName="/ppt/charts/chart306.xml" ContentType="application/vnd.openxmlformats-officedocument.drawingml.chart+xml"/>
  <Override PartName="/ppt/slideMasters/slideMaster308.xml" ContentType="application/vnd.openxmlformats-officedocument.presentationml.slideMaster+xml"/>
  <Override PartName="/ppt/slides/slide308.xml" ContentType="application/vnd.openxmlformats-officedocument.presentationml.slide+xml"/>
  <Override PartName="/ppt/charts/chart307.xml" ContentType="application/vnd.openxmlformats-officedocument.drawingml.chart+xml"/>
  <Override PartName="/ppt/slideMasters/slideMaster309.xml" ContentType="application/vnd.openxmlformats-officedocument.presentationml.slideMaster+xml"/>
  <Override PartName="/ppt/slides/slide309.xml" ContentType="application/vnd.openxmlformats-officedocument.presentationml.slide+xml"/>
  <Override PartName="/ppt/charts/chart308.xml" ContentType="application/vnd.openxmlformats-officedocument.drawingml.chart+xml"/>
  <Override PartName="/ppt/slideMasters/slideMaster310.xml" ContentType="application/vnd.openxmlformats-officedocument.presentationml.slideMaster+xml"/>
  <Override PartName="/ppt/slides/slide310.xml" ContentType="application/vnd.openxmlformats-officedocument.presentationml.slide+xml"/>
  <Override PartName="/ppt/charts/chart309.xml" ContentType="application/vnd.openxmlformats-officedocument.drawingml.chart+xml"/>
  <Override PartName="/ppt/slideMasters/slideMaster311.xml" ContentType="application/vnd.openxmlformats-officedocument.presentationml.slideMaster+xml"/>
  <Override PartName="/ppt/slides/slide311.xml" ContentType="application/vnd.openxmlformats-officedocument.presentationml.slide+xml"/>
  <Override PartName="/ppt/charts/chart310.xml" ContentType="application/vnd.openxmlformats-officedocument.drawingml.chart+xml"/>
  <Override PartName="/ppt/slideMasters/slideMaster312.xml" ContentType="application/vnd.openxmlformats-officedocument.presentationml.slideMaster+xml"/>
  <Override PartName="/ppt/slides/slide312.xml" ContentType="application/vnd.openxmlformats-officedocument.presentationml.slide+xml"/>
  <Override PartName="/ppt/charts/chart311.xml" ContentType="application/vnd.openxmlformats-officedocument.drawingml.chart+xml"/>
  <Override PartName="/ppt/slideMasters/slideMaster313.xml" ContentType="application/vnd.openxmlformats-officedocument.presentationml.slideMaster+xml"/>
  <Override PartName="/ppt/slides/slide313.xml" ContentType="application/vnd.openxmlformats-officedocument.presentationml.slide+xml"/>
  <Override PartName="/ppt/charts/chart312.xml" ContentType="application/vnd.openxmlformats-officedocument.drawingml.chart+xml"/>
  <Override PartName="/ppt/slideMasters/slideMaster314.xml" ContentType="application/vnd.openxmlformats-officedocument.presentationml.slideMaster+xml"/>
  <Override PartName="/ppt/slides/slide314.xml" ContentType="application/vnd.openxmlformats-officedocument.presentationml.slide+xml"/>
  <Override PartName="/ppt/charts/chart313.xml" ContentType="application/vnd.openxmlformats-officedocument.drawingml.chart+xml"/>
  <Override PartName="/ppt/slideMasters/slideMaster315.xml" ContentType="application/vnd.openxmlformats-officedocument.presentationml.slideMaster+xml"/>
  <Override PartName="/ppt/slides/slide315.xml" ContentType="application/vnd.openxmlformats-officedocument.presentationml.slide+xml"/>
  <Override PartName="/ppt/charts/chart314.xml" ContentType="application/vnd.openxmlformats-officedocument.drawingml.chart+xml"/>
  <Override PartName="/ppt/slideMasters/slideMaster316.xml" ContentType="application/vnd.openxmlformats-officedocument.presentationml.slideMaster+xml"/>
  <Override PartName="/ppt/slides/slide316.xml" ContentType="application/vnd.openxmlformats-officedocument.presentationml.slide+xml"/>
  <Override PartName="/ppt/charts/chart315.xml" ContentType="application/vnd.openxmlformats-officedocument.drawingml.chart+xml"/>
  <Override PartName="/ppt/slideMasters/slideMaster317.xml" ContentType="application/vnd.openxmlformats-officedocument.presentationml.slideMaster+xml"/>
  <Override PartName="/ppt/slides/slide317.xml" ContentType="application/vnd.openxmlformats-officedocument.presentationml.slide+xml"/>
  <Override PartName="/ppt/charts/chart316.xml" ContentType="application/vnd.openxmlformats-officedocument.drawingml.chart+xml"/>
  <Override PartName="/ppt/slideMasters/slideMaster318.xml" ContentType="application/vnd.openxmlformats-officedocument.presentationml.slideMaster+xml"/>
  <Override PartName="/ppt/slides/slide318.xml" ContentType="application/vnd.openxmlformats-officedocument.presentationml.slide+xml"/>
  <Override PartName="/ppt/charts/chart317.xml" ContentType="application/vnd.openxmlformats-officedocument.drawingml.chart+xml"/>
  <Override PartName="/ppt/slideMasters/slideMaster319.xml" ContentType="application/vnd.openxmlformats-officedocument.presentationml.slideMaster+xml"/>
  <Override PartName="/ppt/slides/slide319.xml" ContentType="application/vnd.openxmlformats-officedocument.presentationml.slide+xml"/>
  <Override PartName="/ppt/charts/chart318.xml" ContentType="application/vnd.openxmlformats-officedocument.drawingml.chart+xml"/>
  <Override PartName="/ppt/slideMasters/slideMaster320.xml" ContentType="application/vnd.openxmlformats-officedocument.presentationml.slideMaster+xml"/>
  <Override PartName="/ppt/slides/slide320.xml" ContentType="application/vnd.openxmlformats-officedocument.presentationml.slide+xml"/>
  <Override PartName="/ppt/charts/chart319.xml" ContentType="application/vnd.openxmlformats-officedocument.drawingml.chart+xml"/>
  <Override PartName="/ppt/slideMasters/slideMaster321.xml" ContentType="application/vnd.openxmlformats-officedocument.presentationml.slideMaster+xml"/>
  <Override PartName="/ppt/slides/slide321.xml" ContentType="application/vnd.openxmlformats-officedocument.presentationml.slide+xml"/>
  <Override PartName="/ppt/charts/chart320.xml" ContentType="application/vnd.openxmlformats-officedocument.drawingml.chart+xml"/>
  <Override PartName="/ppt/slideMasters/slideMaster322.xml" ContentType="application/vnd.openxmlformats-officedocument.presentationml.slideMaster+xml"/>
  <Override PartName="/ppt/slides/slide322.xml" ContentType="application/vnd.openxmlformats-officedocument.presentationml.slide+xml"/>
  <Override PartName="/ppt/charts/chart321.xml" ContentType="application/vnd.openxmlformats-officedocument.drawingml.chart+xml"/>
  <Override PartName="/ppt/slideMasters/slideMaster323.xml" ContentType="application/vnd.openxmlformats-officedocument.presentationml.slideMaster+xml"/>
  <Override PartName="/ppt/slides/slide323.xml" ContentType="application/vnd.openxmlformats-officedocument.presentationml.slide+xml"/>
  <Override PartName="/ppt/charts/chart322.xml" ContentType="application/vnd.openxmlformats-officedocument.drawingml.chart+xml"/>
  <Override PartName="/ppt/slideMasters/slideMaster324.xml" ContentType="application/vnd.openxmlformats-officedocument.presentationml.slideMaster+xml"/>
  <Override PartName="/ppt/slides/slide324.xml" ContentType="application/vnd.openxmlformats-officedocument.presentationml.slide+xml"/>
  <Override PartName="/ppt/charts/chart323.xml" ContentType="application/vnd.openxmlformats-officedocument.drawingml.chart+xml"/>
  <Override PartName="/ppt/slideMasters/slideMaster325.xml" ContentType="application/vnd.openxmlformats-officedocument.presentationml.slideMaster+xml"/>
  <Override PartName="/ppt/slides/slide325.xml" ContentType="application/vnd.openxmlformats-officedocument.presentationml.slide+xml"/>
  <Override PartName="/ppt/charts/chart324.xml" ContentType="application/vnd.openxmlformats-officedocument.drawingml.chart+xml"/>
  <Override PartName="/ppt/slideMasters/slideMaster326.xml" ContentType="application/vnd.openxmlformats-officedocument.presentationml.slideMaster+xml"/>
  <Override PartName="/ppt/slides/slide326.xml" ContentType="application/vnd.openxmlformats-officedocument.presentationml.slide+xml"/>
  <Override PartName="/ppt/charts/chart325.xml" ContentType="application/vnd.openxmlformats-officedocument.drawingml.chart+xml"/>
  <Override PartName="/ppt/slideMasters/slideMaster327.xml" ContentType="application/vnd.openxmlformats-officedocument.presentationml.slideMaster+xml"/>
  <Override PartName="/ppt/slides/slide327.xml" ContentType="application/vnd.openxmlformats-officedocument.presentationml.slide+xml"/>
  <Override PartName="/ppt/charts/chart326.xml" ContentType="application/vnd.openxmlformats-officedocument.drawingml.chart+xml"/>
  <Override PartName="/ppt/slideMasters/slideMaster328.xml" ContentType="application/vnd.openxmlformats-officedocument.presentationml.slideMaster+xml"/>
  <Override PartName="/ppt/slides/slide328.xml" ContentType="application/vnd.openxmlformats-officedocument.presentationml.slide+xml"/>
  <Override PartName="/ppt/charts/chart327.xml" ContentType="application/vnd.openxmlformats-officedocument.drawingml.chart+xml"/>
  <Override PartName="/ppt/slideMasters/slideMaster329.xml" ContentType="application/vnd.openxmlformats-officedocument.presentationml.slideMaster+xml"/>
  <Override PartName="/ppt/slides/slide329.xml" ContentType="application/vnd.openxmlformats-officedocument.presentationml.slide+xml"/>
  <Override PartName="/ppt/charts/chart328.xml" ContentType="application/vnd.openxmlformats-officedocument.drawingml.chart+xml"/>
  <Override PartName="/ppt/slideMasters/slideMaster330.xml" ContentType="application/vnd.openxmlformats-officedocument.presentationml.slideMaster+xml"/>
  <Override PartName="/ppt/slides/slide330.xml" ContentType="application/vnd.openxmlformats-officedocument.presentationml.slide+xml"/>
  <Override PartName="/ppt/charts/chart329.xml" ContentType="application/vnd.openxmlformats-officedocument.drawingml.chart+xml"/>
  <Override PartName="/ppt/slideMasters/slideMaster331.xml" ContentType="application/vnd.openxmlformats-officedocument.presentationml.slideMaster+xml"/>
  <Override PartName="/ppt/slides/slide331.xml" ContentType="application/vnd.openxmlformats-officedocument.presentationml.slide+xml"/>
  <Override PartName="/ppt/charts/chart330.xml" ContentType="application/vnd.openxmlformats-officedocument.drawingml.chart+xml"/>
  <Override PartName="/ppt/slideMasters/slideMaster332.xml" ContentType="application/vnd.openxmlformats-officedocument.presentationml.slideMaster+xml"/>
  <Override PartName="/ppt/slides/slide332.xml" ContentType="application/vnd.openxmlformats-officedocument.presentationml.slide+xml"/>
  <Override PartName="/ppt/charts/chart331.xml" ContentType="application/vnd.openxmlformats-officedocument.drawingml.chart+xml"/>
  <Override PartName="/ppt/slideMasters/slideMaster333.xml" ContentType="application/vnd.openxmlformats-officedocument.presentationml.slideMaster+xml"/>
  <Override PartName="/ppt/slides/slide333.xml" ContentType="application/vnd.openxmlformats-officedocument.presentationml.slide+xml"/>
  <Override PartName="/ppt/charts/chart332.xml" ContentType="application/vnd.openxmlformats-officedocument.drawingml.chart+xml"/>
  <Override PartName="/ppt/slideMasters/slideMaster334.xml" ContentType="application/vnd.openxmlformats-officedocument.presentationml.slideMaster+xml"/>
  <Override PartName="/ppt/slides/slide334.xml" ContentType="application/vnd.openxmlformats-officedocument.presentationml.slide+xml"/>
  <Override PartName="/ppt/charts/chart333.xml" ContentType="application/vnd.openxmlformats-officedocument.drawingml.chart+xml"/>
  <Override PartName="/ppt/slideMasters/slideMaster335.xml" ContentType="application/vnd.openxmlformats-officedocument.presentationml.slideMaster+xml"/>
  <Override PartName="/ppt/slides/slide335.xml" ContentType="application/vnd.openxmlformats-officedocument.presentationml.slide+xml"/>
  <Override PartName="/ppt/charts/chart334.xml" ContentType="application/vnd.openxmlformats-officedocument.drawingml.chart+xml"/>
  <Override PartName="/ppt/slideMasters/slideMaster336.xml" ContentType="application/vnd.openxmlformats-officedocument.presentationml.slideMaster+xml"/>
  <Override PartName="/ppt/slides/slide336.xml" ContentType="application/vnd.openxmlformats-officedocument.presentationml.slide+xml"/>
  <Override PartName="/ppt/charts/chart335.xml" ContentType="application/vnd.openxmlformats-officedocument.drawingml.chart+xml"/>
  <Override PartName="/ppt/slideMasters/slideMaster337.xml" ContentType="application/vnd.openxmlformats-officedocument.presentationml.slideMaster+xml"/>
  <Override PartName="/ppt/slides/slide337.xml" ContentType="application/vnd.openxmlformats-officedocument.presentationml.slide+xml"/>
  <Override PartName="/ppt/charts/chart336.xml" ContentType="application/vnd.openxmlformats-officedocument.drawingml.chart+xml"/>
  <Override PartName="/ppt/slideMasters/slideMaster338.xml" ContentType="application/vnd.openxmlformats-officedocument.presentationml.slideMaster+xml"/>
  <Override PartName="/ppt/slides/slide338.xml" ContentType="application/vnd.openxmlformats-officedocument.presentationml.slide+xml"/>
  <Override PartName="/ppt/charts/chart337.xml" ContentType="application/vnd.openxmlformats-officedocument.drawingml.chart+xml"/>
  <Override PartName="/ppt/slideMasters/slideMaster339.xml" ContentType="application/vnd.openxmlformats-officedocument.presentationml.slideMaster+xml"/>
  <Override PartName="/ppt/slides/slide339.xml" ContentType="application/vnd.openxmlformats-officedocument.presentationml.slide+xml"/>
  <Override PartName="/ppt/charts/chart338.xml" ContentType="application/vnd.openxmlformats-officedocument.drawingml.chart+xml"/>
  <Override PartName="/ppt/slideMasters/slideMaster340.xml" ContentType="application/vnd.openxmlformats-officedocument.presentationml.slideMaster+xml"/>
  <Override PartName="/ppt/slides/slide340.xml" ContentType="application/vnd.openxmlformats-officedocument.presentationml.slide+xml"/>
  <Override PartName="/ppt/charts/chart339.xml" ContentType="application/vnd.openxmlformats-officedocument.drawingml.chart+xml"/>
  <Override PartName="/ppt/slideMasters/slideMaster341.xml" ContentType="application/vnd.openxmlformats-officedocument.presentationml.slideMaster+xml"/>
  <Override PartName="/ppt/slides/slide341.xml" ContentType="application/vnd.openxmlformats-officedocument.presentationml.slide+xml"/>
  <Override PartName="/ppt/charts/chart340.xml" ContentType="application/vnd.openxmlformats-officedocument.drawingml.chart+xml"/>
  <Override PartName="/ppt/slideMasters/slideMaster342.xml" ContentType="application/vnd.openxmlformats-officedocument.presentationml.slideMaster+xml"/>
  <Override PartName="/ppt/slides/slide342.xml" ContentType="application/vnd.openxmlformats-officedocument.presentationml.slide+xml"/>
  <Override PartName="/ppt/charts/chart341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ppt/notesSlides/notesSlide286.xml" ContentType="application/vnd.openxmlformats-officedocument.presentationml.notesSlide+xml"/>
  <Override PartName="/ppt/notesSlides/notesSlide287.xml" ContentType="application/vnd.openxmlformats-officedocument.presentationml.notesSlide+xml"/>
  <Override PartName="/ppt/notesSlides/notesSlide288.xml" ContentType="application/vnd.openxmlformats-officedocument.presentationml.notesSlide+xml"/>
  <Override PartName="/ppt/notesSlides/notesSlide289.xml" ContentType="application/vnd.openxmlformats-officedocument.presentationml.notesSlide+xml"/>
  <Override PartName="/ppt/notesSlides/notesSlide290.xml" ContentType="application/vnd.openxmlformats-officedocument.presentationml.notesSlide+xml"/>
  <Override PartName="/ppt/notesSlides/notesSlide291.xml" ContentType="application/vnd.openxmlformats-officedocument.presentationml.notesSlide+xml"/>
  <Override PartName="/ppt/notesSlides/notesSlide292.xml" ContentType="application/vnd.openxmlformats-officedocument.presentationml.notesSlide+xml"/>
  <Override PartName="/ppt/notesSlides/notesSlide293.xml" ContentType="application/vnd.openxmlformats-officedocument.presentationml.notesSlide+xml"/>
  <Override PartName="/ppt/notesSlides/notesSlide294.xml" ContentType="application/vnd.openxmlformats-officedocument.presentationml.notesSlide+xml"/>
  <Override PartName="/ppt/notesSlides/notesSlide295.xml" ContentType="application/vnd.openxmlformats-officedocument.presentationml.notesSlide+xml"/>
  <Override PartName="/ppt/notesSlides/notesSlide296.xml" ContentType="application/vnd.openxmlformats-officedocument.presentationml.notesSlide+xml"/>
  <Override PartName="/ppt/notesSlides/notesSlide297.xml" ContentType="application/vnd.openxmlformats-officedocument.presentationml.notesSlide+xml"/>
  <Override PartName="/ppt/notesSlides/notesSlide298.xml" ContentType="application/vnd.openxmlformats-officedocument.presentationml.notesSlide+xml"/>
  <Override PartName="/ppt/notesSlides/notesSlide299.xml" ContentType="application/vnd.openxmlformats-officedocument.presentationml.notesSlide+xml"/>
  <Override PartName="/ppt/notesSlides/notesSlide300.xml" ContentType="application/vnd.openxmlformats-officedocument.presentationml.notesSlide+xml"/>
  <Override PartName="/ppt/notesSlides/notesSlide301.xml" ContentType="application/vnd.openxmlformats-officedocument.presentationml.notesSlide+xml"/>
  <Override PartName="/ppt/notesSlides/notesSlide302.xml" ContentType="application/vnd.openxmlformats-officedocument.presentationml.notesSlide+xml"/>
  <Override PartName="/ppt/notesSlides/notesSlide303.xml" ContentType="application/vnd.openxmlformats-officedocument.presentationml.notesSlide+xml"/>
  <Override PartName="/ppt/notesSlides/notesSlide304.xml" ContentType="application/vnd.openxmlformats-officedocument.presentationml.notesSlide+xml"/>
  <Override PartName="/ppt/notesSlides/notesSlide305.xml" ContentType="application/vnd.openxmlformats-officedocument.presentationml.notesSlide+xml"/>
  <Override PartName="/ppt/notesSlides/notesSlide306.xml" ContentType="application/vnd.openxmlformats-officedocument.presentationml.notesSlide+xml"/>
  <Override PartName="/ppt/notesSlides/notesSlide307.xml" ContentType="application/vnd.openxmlformats-officedocument.presentationml.notesSlide+xml"/>
  <Override PartName="/ppt/notesSlides/notesSlide308.xml" ContentType="application/vnd.openxmlformats-officedocument.presentationml.notesSlide+xml"/>
  <Override PartName="/ppt/notesSlides/notesSlide309.xml" ContentType="application/vnd.openxmlformats-officedocument.presentationml.notesSlide+xml"/>
  <Override PartName="/ppt/notesSlides/notesSlide310.xml" ContentType="application/vnd.openxmlformats-officedocument.presentationml.notesSlide+xml"/>
  <Override PartName="/ppt/notesSlides/notesSlide311.xml" ContentType="application/vnd.openxmlformats-officedocument.presentationml.notesSlide+xml"/>
  <Override PartName="/ppt/notesSlides/notesSlide312.xml" ContentType="application/vnd.openxmlformats-officedocument.presentationml.notesSlide+xml"/>
  <Override PartName="/ppt/notesSlides/notesSlide313.xml" ContentType="application/vnd.openxmlformats-officedocument.presentationml.notesSlide+xml"/>
  <Override PartName="/ppt/notesSlides/notesSlide314.xml" ContentType="application/vnd.openxmlformats-officedocument.presentationml.notesSlide+xml"/>
  <Override PartName="/ppt/notesSlides/notesSlide315.xml" ContentType="application/vnd.openxmlformats-officedocument.presentationml.notesSlide+xml"/>
  <Override PartName="/ppt/notesSlides/notesSlide316.xml" ContentType="application/vnd.openxmlformats-officedocument.presentationml.notesSlide+xml"/>
  <Override PartName="/ppt/notesSlides/notesSlide317.xml" ContentType="application/vnd.openxmlformats-officedocument.presentationml.notesSlide+xml"/>
  <Override PartName="/ppt/notesSlides/notesSlide318.xml" ContentType="application/vnd.openxmlformats-officedocument.presentationml.notesSlide+xml"/>
  <Override PartName="/ppt/notesSlides/notesSlide319.xml" ContentType="application/vnd.openxmlformats-officedocument.presentationml.notesSlide+xml"/>
  <Override PartName="/ppt/notesSlides/notesSlide320.xml" ContentType="application/vnd.openxmlformats-officedocument.presentationml.notesSlide+xml"/>
  <Override PartName="/ppt/notesSlides/notesSlide321.xml" ContentType="application/vnd.openxmlformats-officedocument.presentationml.notesSlide+xml"/>
  <Override PartName="/ppt/notesSlides/notesSlide322.xml" ContentType="application/vnd.openxmlformats-officedocument.presentationml.notesSlide+xml"/>
  <Override PartName="/ppt/notesSlides/notesSlide323.xml" ContentType="application/vnd.openxmlformats-officedocument.presentationml.notesSlide+xml"/>
  <Override PartName="/ppt/notesSlides/notesSlide324.xml" ContentType="application/vnd.openxmlformats-officedocument.presentationml.notesSlide+xml"/>
  <Override PartName="/ppt/notesSlides/notesSlide325.xml" ContentType="application/vnd.openxmlformats-officedocument.presentationml.notesSlide+xml"/>
  <Override PartName="/ppt/notesSlides/notesSlide326.xml" ContentType="application/vnd.openxmlformats-officedocument.presentationml.notesSlide+xml"/>
  <Override PartName="/ppt/notesSlides/notesSlide327.xml" ContentType="application/vnd.openxmlformats-officedocument.presentationml.notesSlide+xml"/>
  <Override PartName="/ppt/notesSlides/notesSlide328.xml" ContentType="application/vnd.openxmlformats-officedocument.presentationml.notesSlide+xml"/>
  <Override PartName="/ppt/notesSlides/notesSlide329.xml" ContentType="application/vnd.openxmlformats-officedocument.presentationml.notesSlide+xml"/>
  <Override PartName="/ppt/notesSlides/notesSlide330.xml" ContentType="application/vnd.openxmlformats-officedocument.presentationml.notesSlide+xml"/>
  <Override PartName="/ppt/notesSlides/notesSlide331.xml" ContentType="application/vnd.openxmlformats-officedocument.presentationml.notesSlide+xml"/>
  <Override PartName="/ppt/notesSlides/notesSlide332.xml" ContentType="application/vnd.openxmlformats-officedocument.presentationml.notesSlide+xml"/>
  <Override PartName="/ppt/notesSlides/notesSlide333.xml" ContentType="application/vnd.openxmlformats-officedocument.presentationml.notesSlide+xml"/>
  <Override PartName="/ppt/notesSlides/notesSlide334.xml" ContentType="application/vnd.openxmlformats-officedocument.presentationml.notesSlide+xml"/>
  <Override PartName="/ppt/notesSlides/notesSlide335.xml" ContentType="application/vnd.openxmlformats-officedocument.presentationml.notesSlide+xml"/>
  <Override PartName="/ppt/notesSlides/notesSlide336.xml" ContentType="application/vnd.openxmlformats-officedocument.presentationml.notesSlide+xml"/>
  <Override PartName="/ppt/notesSlides/notesSlide337.xml" ContentType="application/vnd.openxmlformats-officedocument.presentationml.notesSlide+xml"/>
  <Override PartName="/ppt/notesSlides/notesSlide338.xml" ContentType="application/vnd.openxmlformats-officedocument.presentationml.notesSlide+xml"/>
  <Override PartName="/ppt/notesSlides/notesSlide339.xml" ContentType="application/vnd.openxmlformats-officedocument.presentationml.notesSlide+xml"/>
  <Override PartName="/ppt/notesSlides/notesSlide340.xml" ContentType="application/vnd.openxmlformats-officedocument.presentationml.notesSlide+xml"/>
  <Override PartName="/ppt/notesSlides/notesSlide341.xml" ContentType="application/vnd.openxmlformats-officedocument.presentationml.notesSlide+xml"/>
  <Override PartName="/ppt/notesSlides/notesSlide3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</p:sldIdLst>
  <p:notesMasterIdLst>
    <p:notesMasterId r:id="rId344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98ab1f04-bb26-950f-63b2-21cb34ce7046}">
          <p14:sldIdLst>
            <p14:sldId id="257"/>
            <p14:sldId id="258"/>
          </p14:sldIdLst>
        </p14:section>
        <p14:section name="院内专科梯队表格" id="{90022f41-35dd-f696-9d72-4bb003abba39}">
          <p14:sldIdLst/>
        </p14:section>
        <p14:section name="院内专科维度对比雷达图" id="{59a6bab7-8ff7-32b0-f072-bc8933e38200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</p14:sldIdLst>
        </p14:section>
        <p14:section name="院内专科维度评分雷达图" id="{1b3ebdcf-f7dc-3514-5e03-619148d93d8e}">
          <p14:sldIdLst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</p14:sldIdLst>
        </p14:section>
        <p14:section name="院内专科指标简单排序" id="{04f8e778-7bba-63ee-44fa-8a3cf1e2c195}">
          <p14:sldIdLst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</p14:sldIdLst>
        </p14:section>
        <p14:section name="院内专科指标评分排序" id="{44a8aed8-6fb6-e079-6085-0d448badb398}">
          <p14:sldIdLst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  <p14:sldId id="567"/>
            <p14:sldId id="568"/>
            <p14:sldId id="569"/>
            <p14:sldId id="570"/>
            <p14:sldId id="571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notesMaster" Target="notesMasters/notesMaster1.xml"/><Relationship Id="rId345" Type="http://schemas.openxmlformats.org/officeDocument/2006/relationships/presProps" Target="presProps.xml"/><Relationship Id="rId346" Type="http://schemas.openxmlformats.org/officeDocument/2006/relationships/viewProps" Target="viewProps.xml"/><Relationship Id="rId347" Type="http://schemas.openxmlformats.org/officeDocument/2006/relationships/theme" Target="theme/theme1.xml"/><Relationship Id="rId348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0.xlsx"/></Relationships>
</file>

<file path=ppt/charts/_rels/chart1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1.xlsx"/></Relationships>
</file>

<file path=ppt/charts/_rels/chart1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2.xlsx"/></Relationships>
</file>

<file path=ppt/charts/_rels/chart1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3.xlsx"/></Relationships>
</file>

<file path=ppt/charts/_rels/chart1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4.xlsx"/></Relationships>
</file>

<file path=ppt/charts/_rels/chart1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5.xlsx"/></Relationships>
</file>

<file path=ppt/charts/_rels/chart1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6.xlsx"/></Relationships>
</file>

<file path=ppt/charts/_rels/chart1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.xlsx"/></Relationships>
</file>

<file path=ppt/charts/_rels/chart1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.xlsx"/></Relationships>
</file>

<file path=ppt/charts/_rels/chart1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.xlsx"/></Relationships>
</file>

<file path=ppt/charts/_rels/chart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.xlsx"/></Relationships>
</file>

<file path=ppt/charts/_rels/chart1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.xlsx"/></Relationships>
</file>

<file path=ppt/charts/_rels/chart1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.xlsx"/></Relationships>
</file>

<file path=ppt/charts/_rels/chart1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.xlsx"/></Relationships>
</file>

<file path=ppt/charts/_rels/chart1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.xlsx"/></Relationships>
</file>

<file path=ppt/charts/_rels/chart1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.xlsx"/></Relationships>
</file>

<file path=ppt/charts/_rels/chart1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.xlsx"/></Relationships>
</file>

<file path=ppt/charts/_rels/chart1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.xlsx"/></Relationships>
</file>

<file path=ppt/charts/_rels/chart1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.xlsx"/></Relationships>
</file>

<file path=ppt/charts/_rels/chart1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.xlsx"/></Relationships>
</file>

<file path=ppt/charts/_rels/chart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.xlsx"/></Relationships>
</file>

<file path=ppt/charts/_rels/chart1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.xlsx"/></Relationships>
</file>

<file path=ppt/charts/_rels/chart1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.xlsx"/></Relationships>
</file>

<file path=ppt/charts/_rels/chart1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.xlsx"/></Relationships>
</file>

<file path=ppt/charts/_rels/chart1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.xlsx"/></Relationships>
</file>

<file path=ppt/charts/_rels/chart1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.xlsx"/></Relationships>
</file>

<file path=ppt/charts/_rels/chart1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.xlsx"/></Relationships>
</file>

<file path=ppt/charts/_rels/chart1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.xlsx"/></Relationships>
</file>

<file path=ppt/charts/_rels/chart1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.xlsx"/></Relationships>
</file>

<file path=ppt/charts/_rels/chart1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.xlsx"/></Relationships>
</file>

<file path=ppt/charts/_rels/chart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.xlsx"/></Relationships>
</file>

<file path=ppt/charts/_rels/chart1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.xlsx"/></Relationships>
</file>

<file path=ppt/charts/_rels/chart1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.xlsx"/></Relationships>
</file>

<file path=ppt/charts/_rels/chart1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.xlsx"/></Relationships>
</file>

<file path=ppt/charts/_rels/chart1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.xlsx"/></Relationships>
</file>

<file path=ppt/charts/_rels/chart1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.xlsx"/></Relationships>
</file>

<file path=ppt/charts/_rels/chart1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.xlsx"/></Relationships>
</file>

<file path=ppt/charts/_rels/chart1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.xlsx"/></Relationships>
</file>

<file path=ppt/charts/_rels/chart1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.xlsx"/></Relationships>
</file>

<file path=ppt/charts/_rels/chart1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.xlsx"/></Relationships>
</file>

<file path=ppt/charts/_rels/chart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.xlsx"/></Relationships>
</file>

<file path=ppt/charts/_rels/chart1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.xlsx"/></Relationships>
</file>

<file path=ppt/charts/_rels/chart1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.xlsx"/></Relationships>
</file>

<file path=ppt/charts/_rels/chart1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.xlsx"/></Relationships>
</file>

<file path=ppt/charts/_rels/chart1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.xlsx"/></Relationships>
</file>

<file path=ppt/charts/_rels/chart1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.xlsx"/></Relationships>
</file>

<file path=ppt/charts/_rels/chart1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.xlsx"/></Relationships>
</file>

<file path=ppt/charts/_rels/chart1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.xlsx"/></Relationships>
</file>

<file path=ppt/charts/_rels/chart1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.xlsx"/></Relationships>
</file>

<file path=ppt/charts/_rels/chart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.xlsx"/></Relationships>
</file>

<file path=ppt/charts/_rels/chart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.xlsx"/></Relationships>
</file>

<file path=ppt/charts/_rels/chart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.xlsx"/></Relationships>
</file>

<file path=ppt/charts/_rels/chart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.xlsx"/></Relationships>
</file>

<file path=ppt/charts/_rels/chart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.xlsx"/></Relationships>
</file>

<file path=ppt/charts/_rels/chart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.xlsx"/></Relationships>
</file>

<file path=ppt/charts/_rels/chart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.xlsx"/></Relationships>
</file>

<file path=ppt/charts/_rels/chart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.xlsx"/></Relationships>
</file>

<file path=ppt/charts/_rels/chart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.xlsx"/></Relationships>
</file>

<file path=ppt/charts/_rels/chart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.xlsx"/></Relationships>
</file>

<file path=ppt/charts/_rels/chart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.xlsx"/></Relationships>
</file>

<file path=ppt/charts/_rels/chart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.xlsx"/></Relationships>
</file>

<file path=ppt/charts/_rels/chart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.xlsx"/></Relationships>
</file>

<file path=ppt/charts/_rels/chart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.xlsx"/></Relationships>
</file>

<file path=ppt/charts/_rels/chart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.xlsx"/></Relationships>
</file>

<file path=ppt/charts/_rels/chart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.xlsx"/></Relationships>
</file>

<file path=ppt/charts/_rels/chart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.xlsx"/></Relationships>
</file>

<file path=ppt/charts/_rels/chart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.xlsx"/></Relationships>
</file>

<file path=ppt/charts/_rels/chart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.xlsx"/></Relationships>
</file>

<file path=ppt/charts/_rels/chart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.xlsx"/></Relationships>
</file>

<file path=ppt/charts/_rels/chart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.xlsx"/></Relationships>
</file>

<file path=ppt/charts/_rels/chart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.xlsx"/></Relationships>
</file>

<file path=ppt/charts/_rels/chart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.xlsx"/></Relationships>
</file>

<file path=ppt/charts/_rels/chart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.xlsx"/></Relationships>
</file>

<file path=ppt/charts/_rels/chart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.xlsx"/></Relationships>
</file>

<file path=ppt/charts/_rels/chart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.xlsx"/></Relationships>
</file>

<file path=ppt/charts/_rels/chart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.xlsx"/></Relationships>
</file>

<file path=ppt/charts/_rels/chart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6.xlsx"/></Relationships>
</file>

<file path=ppt/charts/_rels/chart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7.xlsx"/></Relationships>
</file>

<file path=ppt/charts/_rels/chart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8.xlsx"/></Relationships>
</file>

<file path=ppt/charts/_rels/chart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9.xlsx"/></Relationships>
</file>

<file path=ppt/charts/_rels/chart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0.xlsx"/></Relationships>
</file>

<file path=ppt/charts/_rels/chart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1.xlsx"/></Relationships>
</file>

<file path=ppt/charts/_rels/chart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2.xlsx"/></Relationships>
</file>

<file path=ppt/charts/_rels/chart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3.xlsx"/></Relationships>
</file>

<file path=ppt/charts/_rels/chart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4.xlsx"/></Relationships>
</file>

<file path=ppt/charts/_rels/chart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5.xlsx"/></Relationships>
</file>

<file path=ppt/charts/_rels/chart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6.xlsx"/></Relationships>
</file>

<file path=ppt/charts/_rels/chart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7.xlsx"/></Relationships>
</file>

<file path=ppt/charts/_rels/chart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8.xlsx"/></Relationships>
</file>

<file path=ppt/charts/_rels/chart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9.xlsx"/></Relationships>
</file>

<file path=ppt/charts/_rels/chart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0.xlsx"/></Relationships>
</file>

<file path=ppt/charts/_rels/chart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1.xlsx"/></Relationships>
</file>

<file path=ppt/charts/_rels/chart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2.xlsx"/></Relationships>
</file>

<file path=ppt/charts/_rels/chart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3.xlsx"/></Relationships>
</file>

<file path=ppt/charts/_rels/chart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4.xlsx"/></Relationships>
</file>

<file path=ppt/charts/_rels/chart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5.xlsx"/></Relationships>
</file>

<file path=ppt/charts/_rels/chart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6.xlsx"/></Relationships>
</file>

<file path=ppt/charts/_rels/chart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7.xlsx"/></Relationships>
</file>

<file path=ppt/charts/_rels/chart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8.xlsx"/></Relationships>
</file>

<file path=ppt/charts/_rels/chart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9.xlsx"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.xlsx"/></Relationships>
</file>

<file path=ppt/charts/_rels/chart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.xlsx"/></Relationships>
</file>

<file path=ppt/charts/_rels/chart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.xlsx"/></Relationships>
</file>

<file path=ppt/charts/_rels/chart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.xlsx"/></Relationships>
</file>

<file path=ppt/charts/_rels/chart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.xlsx"/></Relationships>
</file>

<file path=ppt/charts/_rels/chart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.xlsx"/></Relationships>
</file>

<file path=ppt/charts/_rels/chart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.xlsx"/></Relationships>
</file>

<file path=ppt/charts/_rels/chart2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.xlsx"/></Relationships>
</file>

<file path=ppt/charts/_rels/chart2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.xlsx"/></Relationships>
</file>

<file path=ppt/charts/_rels/chart2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.xlsx"/></Relationships>
</file>

<file path=ppt/charts/_rels/chart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.xlsx"/></Relationships>
</file>

<file path=ppt/charts/_rels/chart2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.xlsx"/></Relationships>
</file>

<file path=ppt/charts/_rels/chart2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.xlsx"/></Relationships>
</file>

<file path=ppt/charts/_rels/chart2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.xlsx"/></Relationships>
</file>

<file path=ppt/charts/_rels/chart2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.xlsx"/></Relationships>
</file>

<file path=ppt/charts/_rels/chart2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.xlsx"/></Relationships>
</file>

<file path=ppt/charts/_rels/chart2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.xlsx"/></Relationships>
</file>

<file path=ppt/charts/_rels/chart2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.xlsx"/></Relationships>
</file>

<file path=ppt/charts/_rels/chart2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.xlsx"/></Relationships>
</file>

<file path=ppt/charts/_rels/chart2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.xlsx"/></Relationships>
</file>

<file path=ppt/charts/_rels/chart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.xlsx"/></Relationships>
</file>

<file path=ppt/charts/_rels/chart2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.xlsx"/></Relationships>
</file>

<file path=ppt/charts/_rels/chart2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.xlsx"/></Relationships>
</file>

<file path=ppt/charts/_rels/chart2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.xlsx"/></Relationships>
</file>

<file path=ppt/charts/_rels/chart2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.xlsx"/></Relationships>
</file>

<file path=ppt/charts/_rels/chart2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.xlsx"/></Relationships>
</file>

<file path=ppt/charts/_rels/chart2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.xlsx"/></Relationships>
</file>

<file path=ppt/charts/_rels/chart2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.xlsx"/></Relationships>
</file>

<file path=ppt/charts/_rels/chart2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.xlsx"/></Relationships>
</file>

<file path=ppt/charts/_rels/chart2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.xlsx"/></Relationships>
</file>

<file path=ppt/charts/_rels/chart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.xlsx"/></Relationships>
</file>

<file path=ppt/charts/_rels/chart2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.xlsx"/></Relationships>
</file>

<file path=ppt/charts/_rels/chart2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.xlsx"/></Relationships>
</file>

<file path=ppt/charts/_rels/chart2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.xlsx"/></Relationships>
</file>

<file path=ppt/charts/_rels/chart2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.xlsx"/></Relationships>
</file>

<file path=ppt/charts/_rels/chart2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.xlsx"/></Relationships>
</file>

<file path=ppt/charts/_rels/chart2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.xlsx"/></Relationships>
</file>

<file path=ppt/charts/_rels/chart2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.xlsx"/></Relationships>
</file>

<file path=ppt/charts/_rels/chart2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.xlsx"/></Relationships>
</file>

<file path=ppt/charts/_rels/chart2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.xlsx"/></Relationships>
</file>

<file path=ppt/charts/_rels/chart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.xlsx"/></Relationships>
</file>

<file path=ppt/charts/_rels/chart2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.xlsx"/></Relationships>
</file>

<file path=ppt/charts/_rels/chart2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.xlsx"/></Relationships>
</file>

<file path=ppt/charts/_rels/chart2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.xlsx"/></Relationships>
</file>

<file path=ppt/charts/_rels/chart2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.xlsx"/></Relationships>
</file>

<file path=ppt/charts/_rels/chart2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.xlsx"/></Relationships>
</file>

<file path=ppt/charts/_rels/chart2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.xlsx"/></Relationships>
</file>

<file path=ppt/charts/_rels/chart2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.xlsx"/></Relationships>
</file>

<file path=ppt/charts/_rels/chart2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.xlsx"/></Relationships>
</file>

<file path=ppt/charts/_rels/chart2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.xlsx"/></Relationships>
</file>

<file path=ppt/charts/_rels/chart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.xlsx"/></Relationships>
</file>

<file path=ppt/charts/_rels/chart2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1.xlsx"/></Relationships>
</file>

<file path=ppt/charts/_rels/chart2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2.xlsx"/></Relationships>
</file>

<file path=ppt/charts/_rels/chart2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3.xlsx"/></Relationships>
</file>

<file path=ppt/charts/_rels/chart2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4.xlsx"/></Relationships>
</file>

<file path=ppt/charts/_rels/chart2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5.xlsx"/></Relationships>
</file>

<file path=ppt/charts/_rels/chart2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6.xlsx"/></Relationships>
</file>

<file path=ppt/charts/_rels/chart2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7.xlsx"/></Relationships>
</file>

<file path=ppt/charts/_rels/chart2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8.xlsx"/></Relationships>
</file>

<file path=ppt/charts/_rels/chart2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9.xlsx"/></Relationships>
</file>

<file path=ppt/charts/_rels/chart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0.xlsx"/></Relationships>
</file>

<file path=ppt/charts/_rels/chart2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1.xlsx"/></Relationships>
</file>

<file path=ppt/charts/_rels/chart2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2.xlsx"/></Relationships>
</file>

<file path=ppt/charts/_rels/chart2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3.xlsx"/></Relationships>
</file>

<file path=ppt/charts/_rels/chart2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4.xlsx"/></Relationships>
</file>

<file path=ppt/charts/_rels/chart2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5.xlsx"/></Relationships>
</file>

<file path=ppt/charts/_rels/chart2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6.xlsx"/></Relationships>
</file>

<file path=ppt/charts/_rels/chart2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7.xlsx"/></Relationships>
</file>

<file path=ppt/charts/_rels/chart2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8.xlsx"/></Relationships>
</file>

<file path=ppt/charts/_rels/chart2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9.xlsx"/></Relationships>
</file>

<file path=ppt/charts/_rels/chart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0.xlsx"/></Relationships>
</file>

<file path=ppt/charts/_rels/chart2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1.xlsx"/></Relationships>
</file>

<file path=ppt/charts/_rels/chart2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2.xlsx"/></Relationships>
</file>

<file path=ppt/charts/_rels/chart2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3.xlsx"/></Relationships>
</file>

<file path=ppt/charts/_rels/chart2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4.xlsx"/></Relationships>
</file>

<file path=ppt/charts/_rels/chart2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5.xlsx"/></Relationships>
</file>

<file path=ppt/charts/_rels/chart2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6.xlsx"/></Relationships>
</file>

<file path=ppt/charts/_rels/chart2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7.xlsx"/></Relationships>
</file>

<file path=ppt/charts/_rels/chart2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8.xlsx"/></Relationships>
</file>

<file path=ppt/charts/_rels/chart2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9.xlsx"/></Relationships>
</file>

<file path=ppt/charts/_rels/chart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2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0.xlsx"/></Relationships>
</file>

<file path=ppt/charts/_rels/chart2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1.xlsx"/></Relationships>
</file>

<file path=ppt/charts/_rels/chart2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2.xlsx"/></Relationships>
</file>

<file path=ppt/charts/_rels/chart2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3.xlsx"/></Relationships>
</file>

<file path=ppt/charts/_rels/chart2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4.xlsx"/></Relationships>
</file>

<file path=ppt/charts/_rels/chart2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5.xlsx"/></Relationships>
</file>

<file path=ppt/charts/_rels/chart2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6.xlsx"/></Relationships>
</file>

<file path=ppt/charts/_rels/chart2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7.xlsx"/></Relationships>
</file>

<file path=ppt/charts/_rels/chart2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8.xlsx"/></Relationships>
</file>

<file path=ppt/charts/_rels/chart2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9.xlsx"/></Relationships>
</file>

<file path=ppt/charts/_rels/chart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2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0.xlsx"/></Relationships>
</file>

<file path=ppt/charts/_rels/chart2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1.xlsx"/></Relationships>
</file>

<file path=ppt/charts/_rels/chart2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2.xlsx"/></Relationships>
</file>

<file path=ppt/charts/_rels/chart2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3.xlsx"/></Relationships>
</file>

<file path=ppt/charts/_rels/chart2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4.xlsx"/></Relationships>
</file>

<file path=ppt/charts/_rels/chart2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5.xlsx"/></Relationships>
</file>

<file path=ppt/charts/_rels/chart2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6.xlsx"/></Relationships>
</file>

<file path=ppt/charts/_rels/chart2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7.xlsx"/></Relationships>
</file>

<file path=ppt/charts/_rels/chart2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8.xlsx"/></Relationships>
</file>

<file path=ppt/charts/_rels/chart2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9.xlsx"/></Relationships>
</file>

<file path=ppt/charts/_rels/chart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0.xlsx"/></Relationships>
</file>

<file path=ppt/charts/_rels/chart3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1.xlsx"/></Relationships>
</file>

<file path=ppt/charts/_rels/chart3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2.xlsx"/></Relationships>
</file>

<file path=ppt/charts/_rels/chart3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3.xlsx"/></Relationships>
</file>

<file path=ppt/charts/_rels/chart3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4.xlsx"/></Relationships>
</file>

<file path=ppt/charts/_rels/chart3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5.xlsx"/></Relationships>
</file>

<file path=ppt/charts/_rels/chart3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6.xlsx"/></Relationships>
</file>

<file path=ppt/charts/_rels/chart3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7.xlsx"/></Relationships>
</file>

<file path=ppt/charts/_rels/chart3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8.xlsx"/></Relationships>
</file>

<file path=ppt/charts/_rels/chart3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9.xlsx"/></Relationships>
</file>

<file path=ppt/charts/_rels/chart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0.xlsx"/></Relationships>
</file>

<file path=ppt/charts/_rels/chart3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1.xlsx"/></Relationships>
</file>

<file path=ppt/charts/_rels/chart3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2.xlsx"/></Relationships>
</file>

<file path=ppt/charts/_rels/chart3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3.xlsx"/></Relationships>
</file>

<file path=ppt/charts/_rels/chart3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4.xlsx"/></Relationships>
</file>

<file path=ppt/charts/_rels/chart3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5.xlsx"/></Relationships>
</file>

<file path=ppt/charts/_rels/chart3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6.xlsx"/></Relationships>
</file>

<file path=ppt/charts/_rels/chart3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7.xlsx"/></Relationships>
</file>

<file path=ppt/charts/_rels/chart3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8.xlsx"/></Relationships>
</file>

<file path=ppt/charts/_rels/chart3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9.xlsx"/></Relationships>
</file>

<file path=ppt/charts/_rels/chart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0.xlsx"/></Relationships>
</file>

<file path=ppt/charts/_rels/chart3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1.xlsx"/></Relationships>
</file>

<file path=ppt/charts/_rels/chart3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2.xlsx"/></Relationships>
</file>

<file path=ppt/charts/_rels/chart3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3.xlsx"/></Relationships>
</file>

<file path=ppt/charts/_rels/chart3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4.xlsx"/></Relationships>
</file>

<file path=ppt/charts/_rels/chart3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5.xlsx"/></Relationships>
</file>

<file path=ppt/charts/_rels/chart3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6.xlsx"/></Relationships>
</file>

<file path=ppt/charts/_rels/chart3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7.xlsx"/></Relationships>
</file>

<file path=ppt/charts/_rels/chart3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8.xlsx"/></Relationships>
</file>

<file path=ppt/charts/_rels/chart3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9.xlsx"/></Relationships>
</file>

<file path=ppt/charts/_rels/chart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0.xlsx"/></Relationships>
</file>

<file path=ppt/charts/_rels/chart3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1.xlsx"/></Relationships>
</file>

<file path=ppt/charts/_rels/chart3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2.xlsx"/></Relationships>
</file>

<file path=ppt/charts/_rels/chart3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3.xlsx"/></Relationships>
</file>

<file path=ppt/charts/_rels/chart3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4.xlsx"/></Relationships>
</file>

<file path=ppt/charts/_rels/chart3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5.xlsx"/></Relationships>
</file>

<file path=ppt/charts/_rels/chart3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6.xlsx"/></Relationships>
</file>

<file path=ppt/charts/_rels/chart3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7.xlsx"/></Relationships>
</file>

<file path=ppt/charts/_rels/chart3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8.xlsx"/></Relationships>
</file>

<file path=ppt/charts/_rels/chart3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9.xlsx"/></Relationships>
</file>

<file path=ppt/charts/_rels/chart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.xlsx"/></Relationships>
</file>

<file path=ppt/charts/_rels/chart3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0.xlsx"/></Relationships>
</file>

<file path=ppt/charts/_rels/chart3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1.xlsx"/></Relationships>
</file>

<file path=ppt/charts/_rels/chart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.xlsx"/></Relationships>
</file>

<file path=ppt/charts/_rels/chart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.xlsx"/></Relationships>
</file>

<file path=ppt/charts/_rels/chart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.xlsx"/></Relationships>
</file>

<file path=ppt/charts/_rels/chart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.xlsx"/></Relationships>
</file>

<file path=ppt/charts/_rels/chart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.xlsx"/></Relationships>
</file>

<file path=ppt/charts/_rels/chart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.xlsx"/></Relationships>
</file>

<file path=ppt/charts/_rels/chart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.xlsx"/></Relationships>
</file>

<file path=ppt/charts/_rels/chart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.xlsx"/></Relationships>
</file>

<file path=ppt/charts/_rels/chart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.xlsx"/></Relationships>
</file>

<file path=ppt/charts/_rels/chart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.xlsx"/></Relationships>
</file>

<file path=ppt/charts/_rels/chart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.xlsx"/></Relationships>
</file>

<file path=ppt/charts/_rels/chart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.xlsx"/></Relationships>
</file>

<file path=ppt/charts/_rels/chart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.xlsx"/></Relationships>
</file>

<file path=ppt/charts/_rels/chart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.xlsx"/></Relationships>
</file>

<file path=ppt/charts/_rels/chart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.xlsx"/></Relationships>
</file>

<file path=ppt/charts/_rels/chart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.xlsx"/></Relationships>
</file>

<file path=ppt/charts/_rels/chart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.xlsx"/></Relationships>
</file>

<file path=ppt/charts/_rels/chart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.xlsx"/></Relationships>
</file>

<file path=ppt/charts/_rels/chart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.xlsx"/></Relationships>
</file>

<file path=ppt/charts/_rels/chart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.xlsx"/></Relationships>
</file>

<file path=ppt/charts/_rels/chart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.xlsx"/></Relationships>
</file>

<file path=ppt/charts/_rels/chart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.xlsx"/></Relationships>
</file>

<file path=ppt/charts/_rels/chart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.xlsx"/></Relationships>
</file>

<file path=ppt/charts/_rels/chart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.xlsx"/></Relationships>
</file>

<file path=ppt/charts/_rels/chart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.xlsx"/></Relationships>
</file>

<file path=ppt/charts/_rels/chart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.xlsx"/></Relationships>
</file>

<file path=ppt/charts/_rels/chart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.xlsx"/></Relationships>
</file>

<file path=ppt/charts/_rels/chart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.xlsx"/></Relationships>
</file>

<file path=ppt/charts/_rels/chart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.xlsx"/></Relationships>
</file>

<file path=ppt/charts/_rels/chart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.xlsx"/></Relationships>
</file>

<file path=ppt/charts/_rels/chart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.xlsx"/></Relationships>
</file>

<file path=ppt/charts/_rels/chart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.xlsx"/></Relationships>
</file>

<file path=ppt/charts/_rels/chart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.xlsx"/></Relationships>
</file>

<file path=ppt/charts/_rels/chart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.xlsx"/></Relationships>
</file>

<file path=ppt/charts/_rels/chart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.xlsx"/></Relationships>
</file>

<file path=ppt/charts/_rels/chart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.xlsx"/></Relationships>
</file>

<file path=ppt/charts/_rels/chart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.xlsx"/></Relationships>
</file>

<file path=ppt/charts/_rels/chart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.xlsx"/></Relationships>
</file>

<file path=ppt/charts/_rels/chart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.xlsx"/></Relationships>
</file>

<file path=ppt/charts/_rels/chart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.xlsx"/></Relationships>
</file>

<file path=ppt/charts/_rels/chart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.xlsx"/></Relationships>
</file>

<file path=ppt/charts/_rels/chart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.xlsx"/></Relationships>
</file>

<file path=ppt/charts/_rels/chart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.xlsx"/></Relationships>
</file>

<file path=ppt/charts/_rels/chart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.xlsx"/></Relationships>
</file>

<file path=ppt/charts/_rels/chart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.xlsx"/></Relationships>
</file>

<file path=ppt/charts/_rels/chart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.xlsx"/></Relationships>
</file>

<file path=ppt/charts/_rels/chart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.xlsx"/></Relationships>
</file>

<file path=ppt/charts/_rels/chart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.xlsx"/></Relationships>
</file>

<file path=ppt/charts/_rels/chart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.xlsx"/></Relationships>
</file>

<file path=ppt/charts/_rels/chart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.xlsx"/></Relationships>
</file>

<file path=ppt/charts/_rels/chart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.xlsx"/></Relationships>
</file>

<file path=ppt/charts/_rels/chart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.xlsx"/></Relationships>
</file>

<file path=ppt/charts/_rels/chart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.xlsx"/></Relationships>
</file>

<file path=ppt/charts/_rels/chart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.xlsx"/></Relationships>
</file>

<file path=ppt/charts/_rels/chart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.xlsx"/></Relationships>
</file>

<file path=ppt/charts/_rels/chart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.xlsx"/></Relationships>
</file>

<file path=ppt/charts/_rels/chart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.xlsx"/></Relationships>
</file>

<file path=ppt/charts/_rels/chart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.xlsx"/></Relationships>
</file>

<file path=ppt/charts/_rels/chart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8.xlsx"/></Relationships>
</file>

<file path=ppt/charts/_rels/chart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2c7-5343-2160-a55a83de020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2c7-5343-2160-a55a83de020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2c7-5343-2160-a55a83de020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2c7-5343-2160-a55a83de020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2c7-5343-2160-a55a83de020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2c7-5343-2160-a55a83de020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2c7-5343-2160-a55a83de020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2c7-5343-2160-a55a83de020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2c7-5343-2160-a55a83de020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2c7-5343-2160-a55a83de020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2c7-5343-2160-a55a83de020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2c7-5343-2160-a55a83de020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2c7-5343-2160-a55a83de020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2c7-5343-2160-a55a83de020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2c7-5343-2160-a55a83de020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2c7-5343-2160-a55a83de020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2c7-5343-2160-a55a83de020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2c7-5343-2160-a55a83de020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2c7-5343-2160-a55a83de020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2c7-5343-2160-a55a83de020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0.0004867269389554678</c:v>
                </c:pt>
                <c:pt idx="1">
                  <c:v>0.0006931002960758718</c:v>
                </c:pt>
                <c:pt idx="2">
                  <c:v>0.00048463281313531286</c:v>
                </c:pt>
                <c:pt idx="3">
                  <c:v>0.0020244409221061768</c:v>
                </c:pt>
                <c:pt idx="4">
                  <c:v>0.0009206096863479328</c:v>
                </c:pt>
                <c:pt idx="5">
                  <c:v>0.0014130758057053986</c:v>
                </c:pt>
                <c:pt idx="6">
                  <c:v>0.000019701230483331425</c:v>
                </c:pt>
                <c:pt idx="7">
                  <c:v>0.0005763412587070759</c:v>
                </c:pt>
                <c:pt idx="8">
                  <c:v>0.0010049078034676622</c:v>
                </c:pt>
                <c:pt idx="9">
                  <c:v>0.0004668081951525082</c:v>
                </c:pt>
                <c:pt idx="10">
                  <c:v>0.00045765132341191205</c:v>
                </c:pt>
                <c:pt idx="11">
                  <c:v>0.00023542189416492397</c:v>
                </c:pt>
                <c:pt idx="12">
                  <c:v>0.002133498796927231</c:v>
                </c:pt>
                <c:pt idx="13">
                  <c:v>0.0009173619162238285</c:v>
                </c:pt>
                <c:pt idx="14">
                  <c:v>0.0015909126526624199</c:v>
                </c:pt>
                <c:pt idx="15">
                  <c:v>0.0014202325786293582</c:v>
                </c:pt>
                <c:pt idx="16">
                  <c:v>0.0014787228738239366</c:v>
                </c:pt>
                <c:pt idx="17">
                  <c:v>0.0021163513879855385</c:v>
                </c:pt>
                <c:pt idx="18">
                  <c:v>100</c:v>
                </c:pt>
                <c:pt idx="19">
                  <c:v>0.0013186330695513226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65.93541983930683</c:v>
                </c:pt>
                <c:pt idx="2">
                  <c:v>33.20390755714342</c:v>
                </c:pt>
                <c:pt idx="3">
                  <c:v>27.183068768833525</c:v>
                </c:pt>
                <c:pt idx="4">
                  <c:v>25.98052818981765</c:v>
                </c:pt>
                <c:pt idx="5">
                  <c:v>23.097269973164213</c:v>
                </c:pt>
                <c:pt idx="6">
                  <c:v>22.143647753157715</c:v>
                </c:pt>
                <c:pt idx="7">
                  <c:v>20.1359119586432</c:v>
                </c:pt>
                <c:pt idx="8">
                  <c:v>19.93993406480794</c:v>
                </c:pt>
                <c:pt idx="9">
                  <c:v>19.331389291265083</c:v>
                </c:pt>
                <c:pt idx="10">
                  <c:v>19.159052579616166</c:v>
                </c:pt>
                <c:pt idx="11">
                  <c:v>17.680287872929735</c:v>
                </c:pt>
                <c:pt idx="12">
                  <c:v>17.25231004752498</c:v>
                </c:pt>
                <c:pt idx="13">
                  <c:v>17.137909150785767</c:v>
                </c:pt>
                <c:pt idx="14">
                  <c:v>17.113438351767346</c:v>
                </c:pt>
                <c:pt idx="15">
                  <c:v>17.0240281225</c:v>
                </c:pt>
                <c:pt idx="16">
                  <c:v>16.58794591964829</c:v>
                </c:pt>
                <c:pt idx="17">
                  <c:v>16.3347269638983</c:v>
                </c:pt>
                <c:pt idx="18">
                  <c:v>16.176270369506113</c:v>
                </c:pt>
                <c:pt idx="19">
                  <c:v>15.661039468438227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49.85620822756752</c:v>
                </c:pt>
                <c:pt idx="1">
                  <c:v>49.698721659665964</c:v>
                </c:pt>
                <c:pt idx="2">
                  <c:v>46.50096673202394</c:v>
                </c:pt>
                <c:pt idx="3">
                  <c:v>46.209319859257384</c:v>
                </c:pt>
                <c:pt idx="4">
                  <c:v>37.67388733089098</c:v>
                </c:pt>
                <c:pt idx="5">
                  <c:v>36.74028025955931</c:v>
                </c:pt>
                <c:pt idx="6">
                  <c:v>36.43638719399997</c:v>
                </c:pt>
                <c:pt idx="7">
                  <c:v>36.31310987646478</c:v>
                </c:pt>
                <c:pt idx="8">
                  <c:v>34.4195061874512</c:v>
                </c:pt>
                <c:pt idx="9">
                  <c:v>34.30440827258683</c:v>
                </c:pt>
                <c:pt idx="10">
                  <c:v>33.79498620160081</c:v>
                </c:pt>
                <c:pt idx="11">
                  <c:v>33.66563062133146</c:v>
                </c:pt>
                <c:pt idx="12">
                  <c:v>31.919638483409</c:v>
                </c:pt>
                <c:pt idx="13">
                  <c:v>30.327999338809356</c:v>
                </c:pt>
                <c:pt idx="14">
                  <c:v>30.295325893669524</c:v>
                </c:pt>
                <c:pt idx="15">
                  <c:v>30.01450745571355</c:v>
                </c:pt>
                <c:pt idx="16">
                  <c:v>29.03586745400068</c:v>
                </c:pt>
                <c:pt idx="17">
                  <c:v>28.773056141174816</c:v>
                </c:pt>
                <c:pt idx="18">
                  <c:v>28.44173293576581</c:v>
                </c:pt>
                <c:pt idx="19">
                  <c:v>28.272336121830488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74.38619452265003</c:v>
                </c:pt>
                <c:pt idx="1">
                  <c:v>27.268435003273613</c:v>
                </c:pt>
                <c:pt idx="2">
                  <c:v>39.30032743747382</c:v>
                </c:pt>
                <c:pt idx="3">
                  <c:v>75.51163182007444</c:v>
                </c:pt>
                <c:pt idx="4">
                  <c:v>45.57863579819328</c:v>
                </c:pt>
                <c:pt idx="5">
                  <c:v>45.00706566111355</c:v>
                </c:pt>
                <c:pt idx="6">
                  <c:v>69.69000236499477</c:v>
                </c:pt>
                <c:pt idx="7">
                  <c:v>53.108024327440894</c:v>
                </c:pt>
                <c:pt idx="8">
                  <c:v>53.54801304517839</c:v>
                </c:pt>
                <c:pt idx="9">
                  <c:v>23.231389273564687</c:v>
                </c:pt>
                <c:pt idx="10">
                  <c:v>58.132206164443005</c:v>
                </c:pt>
                <c:pt idx="11">
                  <c:v>57.38942605473911</c:v>
                </c:pt>
                <c:pt idx="12">
                  <c:v>41.476681844478854</c:v>
                </c:pt>
                <c:pt idx="13">
                  <c:v>56.435472029023494</c:v>
                </c:pt>
                <c:pt idx="14">
                  <c:v>67.13562085008093</c:v>
                </c:pt>
                <c:pt idx="15">
                  <c:v>17.589611332456542</c:v>
                </c:pt>
                <c:pt idx="16">
                  <c:v>30.844499718634438</c:v>
                </c:pt>
                <c:pt idx="17">
                  <c:v>45.737943050424384</c:v>
                </c:pt>
                <c:pt idx="18">
                  <c:v>59.72368929407663</c:v>
                </c:pt>
                <c:pt idx="19">
                  <c:v>69.24094308974263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22.61425289716849</c:v>
                </c:pt>
                <c:pt idx="1">
                  <c:v>55.12268865588937</c:v>
                </c:pt>
                <c:pt idx="2">
                  <c:v>58.84763910661964</c:v>
                </c:pt>
                <c:pt idx="3">
                  <c:v>45.46689854015278</c:v>
                </c:pt>
                <c:pt idx="4">
                  <c:v>2.553698330862561</c:v>
                </c:pt>
                <c:pt idx="5">
                  <c:v>58.682305923911045</c:v>
                </c:pt>
                <c:pt idx="6">
                  <c:v>20.380726212962994</c:v>
                </c:pt>
                <c:pt idx="7">
                  <c:v>36.861950993216155</c:v>
                </c:pt>
                <c:pt idx="8">
                  <c:v>54.14844447065895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15.827405754216695</c:v>
                </c:pt>
                <c:pt idx="1">
                  <c:v>45.58244239686025</c:v>
                </c:pt>
                <c:pt idx="2">
                  <c:v>36.81505642581564</c:v>
                </c:pt>
                <c:pt idx="3">
                  <c:v>60.54378001610904</c:v>
                </c:pt>
                <c:pt idx="4">
                  <c:v>2.2929006589893213</c:v>
                </c:pt>
                <c:pt idx="5">
                  <c:v>31.783630168363224</c:v>
                </c:pt>
                <c:pt idx="6">
                  <c:v>63.19929086640925</c:v>
                </c:pt>
                <c:pt idx="7">
                  <c:v>34.941255134172266</c:v>
                </c:pt>
                <c:pt idx="8">
                  <c:v>28.031827450265794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21.971376698045294</c:v>
                </c:pt>
                <c:pt idx="1">
                  <c:v>51.06603342774147</c:v>
                </c:pt>
                <c:pt idx="2">
                  <c:v>61.843518511219635</c:v>
                </c:pt>
                <c:pt idx="3">
                  <c:v>38.974094453764785</c:v>
                </c:pt>
                <c:pt idx="4">
                  <c:v>2.17085016333127</c:v>
                </c:pt>
                <c:pt idx="5">
                  <c:v>27.539787942856318</c:v>
                </c:pt>
                <c:pt idx="6">
                  <c:v>34.816329260945075</c:v>
                </c:pt>
                <c:pt idx="7">
                  <c:v>39.028159552746814</c:v>
                </c:pt>
                <c:pt idx="8">
                  <c:v>49.22370085282304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25.201299768437554</c:v>
                </c:pt>
                <c:pt idx="1">
                  <c:v>50.35985232681764</c:v>
                </c:pt>
                <c:pt idx="2">
                  <c:v>53.11385431430957</c:v>
                </c:pt>
                <c:pt idx="3">
                  <c:v>35.64269040911368</c:v>
                </c:pt>
                <c:pt idx="4">
                  <c:v>1.3689156042555708</c:v>
                </c:pt>
                <c:pt idx="5">
                  <c:v>39.1196290794936</c:v>
                </c:pt>
                <c:pt idx="6">
                  <c:v>53.60099644733454</c:v>
                </c:pt>
                <c:pt idx="7">
                  <c:v>26.15326876646608</c:v>
                </c:pt>
                <c:pt idx="8">
                  <c:v>44.54035823181254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15.719842696285388</c:v>
                </c:pt>
                <c:pt idx="1">
                  <c:v>59.59845431448818</c:v>
                </c:pt>
                <c:pt idx="2">
                  <c:v>48.0764113941713</c:v>
                </c:pt>
                <c:pt idx="3">
                  <c:v>45.60725608385436</c:v>
                </c:pt>
                <c:pt idx="4">
                  <c:v>1.7602244987330995</c:v>
                </c:pt>
                <c:pt idx="5">
                  <c:v>46.40697778960156</c:v>
                </c:pt>
                <c:pt idx="6">
                  <c:v>74.14083401355441</c:v>
                </c:pt>
                <c:pt idx="7">
                  <c:v>40.0761039676255</c:v>
                </c:pt>
                <c:pt idx="8">
                  <c:v>40.45504253762842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28.44173293576581</c:v>
                </c:pt>
                <c:pt idx="1">
                  <c:v>63.35932568338744</c:v>
                </c:pt>
                <c:pt idx="2">
                  <c:v>60.37175646103768</c:v>
                </c:pt>
                <c:pt idx="3">
                  <c:v>55.37781853504014</c:v>
                </c:pt>
                <c:pt idx="4">
                  <c:v>1.302671677587783</c:v>
                </c:pt>
                <c:pt idx="5">
                  <c:v>47.69201606532354</c:v>
                </c:pt>
                <c:pt idx="6">
                  <c:v>29.278044909276552</c:v>
                </c:pt>
                <c:pt idx="7">
                  <c:v>30.38337672600938</c:v>
                </c:pt>
                <c:pt idx="8">
                  <c:v>59.72368929407663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20.336767309780093</c:v>
                </c:pt>
                <c:pt idx="1">
                  <c:v>45.52353277543403</c:v>
                </c:pt>
                <c:pt idx="2">
                  <c:v>56.85614576825734</c:v>
                </c:pt>
                <c:pt idx="3">
                  <c:v>47.26508988164416</c:v>
                </c:pt>
                <c:pt idx="4">
                  <c:v>2.9847141671702047</c:v>
                </c:pt>
                <c:pt idx="5">
                  <c:v>40.764415025345734</c:v>
                </c:pt>
                <c:pt idx="6">
                  <c:v>47.37769672270717</c:v>
                </c:pt>
                <c:pt idx="7">
                  <c:v>29.03871939426713</c:v>
                </c:pt>
                <c:pt idx="8">
                  <c:v>49.73632536854584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8.732420916846895</c:v>
                </c:pt>
                <c:pt idx="1">
                  <c:v>42.27670332033107</c:v>
                </c:pt>
                <c:pt idx="2">
                  <c:v>63.39396727757618</c:v>
                </c:pt>
                <c:pt idx="3">
                  <c:v>53.23087487592444</c:v>
                </c:pt>
                <c:pt idx="4">
                  <c:v>4.328541955640158</c:v>
                </c:pt>
                <c:pt idx="5">
                  <c:v>26.051710003620368</c:v>
                </c:pt>
                <c:pt idx="6">
                  <c:v>54.931618092149336</c:v>
                </c:pt>
                <c:pt idx="7">
                  <c:v>29.902394751451734</c:v>
                </c:pt>
                <c:pt idx="8">
                  <c:v>56.684125719487895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36.43638719399997</c:v>
                </c:pt>
                <c:pt idx="1">
                  <c:v>53.07944349290806</c:v>
                </c:pt>
                <c:pt idx="2">
                  <c:v>59.4473481657703</c:v>
                </c:pt>
                <c:pt idx="3">
                  <c:v>49.49480830843994</c:v>
                </c:pt>
                <c:pt idx="4">
                  <c:v>2.836128787766949</c:v>
                </c:pt>
                <c:pt idx="5">
                  <c:v>40.06839819630182</c:v>
                </c:pt>
                <c:pt idx="6">
                  <c:v>39.735730922427486</c:v>
                </c:pt>
                <c:pt idx="7">
                  <c:v>27.85813853797127</c:v>
                </c:pt>
                <c:pt idx="8">
                  <c:v>69.69000236499477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20.16978951492687</c:v>
                </c:pt>
                <c:pt idx="1">
                  <c:v>63.451833734354686</c:v>
                </c:pt>
                <c:pt idx="2">
                  <c:v>57.11123690403085</c:v>
                </c:pt>
                <c:pt idx="3">
                  <c:v>44.02102433132825</c:v>
                </c:pt>
                <c:pt idx="4">
                  <c:v>1.0047284178674312</c:v>
                </c:pt>
                <c:pt idx="5">
                  <c:v>42.3525709257644</c:v>
                </c:pt>
                <c:pt idx="6">
                  <c:v>53.470805914791285</c:v>
                </c:pt>
                <c:pt idx="7">
                  <c:v>33.31795207470715</c:v>
                </c:pt>
                <c:pt idx="8">
                  <c:v>78.48216435891992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76.28553972708583</c:v>
                </c:pt>
                <c:pt idx="1">
                  <c:v>71.63973414520663</c:v>
                </c:pt>
                <c:pt idx="2">
                  <c:v>68.53959469464681</c:v>
                </c:pt>
                <c:pt idx="3">
                  <c:v>63.680985299645684</c:v>
                </c:pt>
                <c:pt idx="4">
                  <c:v>63.451833734354686</c:v>
                </c:pt>
                <c:pt idx="5">
                  <c:v>63.35932568338744</c:v>
                </c:pt>
                <c:pt idx="6">
                  <c:v>62.68838581149956</c:v>
                </c:pt>
                <c:pt idx="7">
                  <c:v>62.36480846214874</c:v>
                </c:pt>
                <c:pt idx="8">
                  <c:v>62.20570442110864</c:v>
                </c:pt>
                <c:pt idx="9">
                  <c:v>61.894901075284544</c:v>
                </c:pt>
                <c:pt idx="10">
                  <c:v>61.1861354219699</c:v>
                </c:pt>
                <c:pt idx="11">
                  <c:v>61.02884974198605</c:v>
                </c:pt>
                <c:pt idx="12">
                  <c:v>60.90677497014662</c:v>
                </c:pt>
                <c:pt idx="13">
                  <c:v>60.41747922717286</c:v>
                </c:pt>
                <c:pt idx="14">
                  <c:v>59.65001363601698</c:v>
                </c:pt>
                <c:pt idx="15">
                  <c:v>59.59845431448818</c:v>
                </c:pt>
                <c:pt idx="16">
                  <c:v>58.256665542351605</c:v>
                </c:pt>
                <c:pt idx="17">
                  <c:v>58.254130710234044</c:v>
                </c:pt>
                <c:pt idx="18">
                  <c:v>57.12398859545483</c:v>
                </c:pt>
                <c:pt idx="19">
                  <c:v>55.82989116387046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16.008327677633773</c:v>
                </c:pt>
                <c:pt idx="1">
                  <c:v>12.464085512989303</c:v>
                </c:pt>
                <c:pt idx="2">
                  <c:v>10.957218227288152</c:v>
                </c:pt>
                <c:pt idx="3">
                  <c:v>46.209319859257384</c:v>
                </c:pt>
                <c:pt idx="4">
                  <c:v>20.16978951492687</c:v>
                </c:pt>
                <c:pt idx="5">
                  <c:v>28.44173293576581</c:v>
                </c:pt>
                <c:pt idx="6">
                  <c:v>31.919638483409</c:v>
                </c:pt>
                <c:pt idx="7">
                  <c:v>30.01450745571355</c:v>
                </c:pt>
                <c:pt idx="8">
                  <c:v>12.71548989247038</c:v>
                </c:pt>
                <c:pt idx="9">
                  <c:v>27.302694196758797</c:v>
                </c:pt>
                <c:pt idx="10">
                  <c:v>25.208468051690442</c:v>
                </c:pt>
                <c:pt idx="11">
                  <c:v>27.679305671312534</c:v>
                </c:pt>
                <c:pt idx="12">
                  <c:v>19.619154691943862</c:v>
                </c:pt>
                <c:pt idx="13">
                  <c:v>18.361650863436854</c:v>
                </c:pt>
                <c:pt idx="14">
                  <c:v>28.773056141174816</c:v>
                </c:pt>
                <c:pt idx="15">
                  <c:v>15.719842696285388</c:v>
                </c:pt>
                <c:pt idx="16">
                  <c:v>12.313723054877356</c:v>
                </c:pt>
                <c:pt idx="17">
                  <c:v>19.655603213513302</c:v>
                </c:pt>
                <c:pt idx="18">
                  <c:v>16.805061743693734</c:v>
                </c:pt>
                <c:pt idx="19">
                  <c:v>17.868496665409882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18.361650863436854</c:v>
                </c:pt>
                <c:pt idx="1">
                  <c:v>60.41747922717286</c:v>
                </c:pt>
                <c:pt idx="2">
                  <c:v>53.55808736074791</c:v>
                </c:pt>
                <c:pt idx="3">
                  <c:v>36.42812967329333</c:v>
                </c:pt>
                <c:pt idx="4">
                  <c:v>0.9547190942388082</c:v>
                </c:pt>
                <c:pt idx="5">
                  <c:v>54.01385774219547</c:v>
                </c:pt>
                <c:pt idx="6">
                  <c:v>51.224411274481206</c:v>
                </c:pt>
                <c:pt idx="7">
                  <c:v>19.01440518996524</c:v>
                </c:pt>
                <c:pt idx="8">
                  <c:v>66.00770579199309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7.547137855185314</c:v>
                </c:pt>
                <c:pt idx="1">
                  <c:v>47.48204624986459</c:v>
                </c:pt>
                <c:pt idx="2">
                  <c:v>54.590605218408356</c:v>
                </c:pt>
                <c:pt idx="3">
                  <c:v>48.69465076522048</c:v>
                </c:pt>
                <c:pt idx="4">
                  <c:v>1.002483383070606</c:v>
                </c:pt>
                <c:pt idx="5">
                  <c:v>54.10698184186542</c:v>
                </c:pt>
                <c:pt idx="6">
                  <c:v>48.89421180684316</c:v>
                </c:pt>
                <c:pt idx="7">
                  <c:v>32.40750847795667</c:v>
                </c:pt>
                <c:pt idx="8">
                  <c:v>36.566153379945824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33.79498620160081</c:v>
                </c:pt>
                <c:pt idx="1">
                  <c:v>36.481940767736056</c:v>
                </c:pt>
                <c:pt idx="2">
                  <c:v>42.23173377110149</c:v>
                </c:pt>
                <c:pt idx="3">
                  <c:v>57.715045181081756</c:v>
                </c:pt>
                <c:pt idx="4">
                  <c:v>1.957280997331412</c:v>
                </c:pt>
                <c:pt idx="5">
                  <c:v>54.60240429107727</c:v>
                </c:pt>
                <c:pt idx="6">
                  <c:v>27.66271949277904</c:v>
                </c:pt>
                <c:pt idx="7">
                  <c:v>28.62496173264358</c:v>
                </c:pt>
                <c:pt idx="8">
                  <c:v>58.132206164443005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10.720001509887249</c:v>
                </c:pt>
                <c:pt idx="1">
                  <c:v>37.60841382150009</c:v>
                </c:pt>
                <c:pt idx="2">
                  <c:v>61.138524985534076</c:v>
                </c:pt>
                <c:pt idx="3">
                  <c:v>44.51030052902635</c:v>
                </c:pt>
                <c:pt idx="4">
                  <c:v>11.90254492529241</c:v>
                </c:pt>
                <c:pt idx="5">
                  <c:v>27.581008380791317</c:v>
                </c:pt>
                <c:pt idx="6">
                  <c:v>50.580795648103575</c:v>
                </c:pt>
                <c:pt idx="7">
                  <c:v>38.78052766967154</c:v>
                </c:pt>
                <c:pt idx="8">
                  <c:v>41.99068353684228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22.10515923078476</c:v>
                </c:pt>
                <c:pt idx="1">
                  <c:v>51.76310726301526</c:v>
                </c:pt>
                <c:pt idx="2">
                  <c:v>54.874600390509755</c:v>
                </c:pt>
                <c:pt idx="3">
                  <c:v>52.89075487744141</c:v>
                </c:pt>
                <c:pt idx="4">
                  <c:v>1.675748934159882</c:v>
                </c:pt>
                <c:pt idx="5">
                  <c:v>37.4793792600157</c:v>
                </c:pt>
                <c:pt idx="6">
                  <c:v>34.61157820527108</c:v>
                </c:pt>
                <c:pt idx="7">
                  <c:v>22.095843252630495</c:v>
                </c:pt>
                <c:pt idx="8">
                  <c:v>67.99753516591221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23.765207567400488</c:v>
                </c:pt>
                <c:pt idx="1">
                  <c:v>55.149178882593766</c:v>
                </c:pt>
                <c:pt idx="2">
                  <c:v>43.31617291686995</c:v>
                </c:pt>
                <c:pt idx="3">
                  <c:v>37.525512536283976</c:v>
                </c:pt>
                <c:pt idx="4">
                  <c:v>1.56058597161089</c:v>
                </c:pt>
                <c:pt idx="5">
                  <c:v>66.41015245626161</c:v>
                </c:pt>
                <c:pt idx="6">
                  <c:v>27.202031715561716</c:v>
                </c:pt>
                <c:pt idx="7">
                  <c:v>35.53712544879771</c:v>
                </c:pt>
                <c:pt idx="8">
                  <c:v>36.84704977628314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10.286373920729073</c:v>
                </c:pt>
                <c:pt idx="1">
                  <c:v>38.73123069438386</c:v>
                </c:pt>
                <c:pt idx="2">
                  <c:v>45.52335574499449</c:v>
                </c:pt>
                <c:pt idx="3">
                  <c:v>46.838376587506914</c:v>
                </c:pt>
                <c:pt idx="4">
                  <c:v>16.609420699194096</c:v>
                </c:pt>
                <c:pt idx="5">
                  <c:v>33.47418249398445</c:v>
                </c:pt>
                <c:pt idx="6">
                  <c:v>52.76700309160686</c:v>
                </c:pt>
                <c:pt idx="7">
                  <c:v>32.38769910410661</c:v>
                </c:pt>
                <c:pt idx="8">
                  <c:v>51.447206829569495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25.208468051690442</c:v>
                </c:pt>
                <c:pt idx="1">
                  <c:v>61.1861354219699</c:v>
                </c:pt>
                <c:pt idx="2">
                  <c:v>53.10429552720468</c:v>
                </c:pt>
                <c:pt idx="3">
                  <c:v>40.72363882072276</c:v>
                </c:pt>
                <c:pt idx="4">
                  <c:v>2.015159114906709</c:v>
                </c:pt>
                <c:pt idx="5">
                  <c:v>43.03736961891177</c:v>
                </c:pt>
                <c:pt idx="6">
                  <c:v>26.18115971843917</c:v>
                </c:pt>
                <c:pt idx="7">
                  <c:v>36.47449805972622</c:v>
                </c:pt>
                <c:pt idx="8">
                  <c:v>50.57051719540749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29.03586745400068</c:v>
                </c:pt>
                <c:pt idx="1">
                  <c:v>40.933056002655626</c:v>
                </c:pt>
                <c:pt idx="2">
                  <c:v>53.629511581624925</c:v>
                </c:pt>
                <c:pt idx="3">
                  <c:v>52.317319671727766</c:v>
                </c:pt>
                <c:pt idx="4">
                  <c:v>26.80723204313603</c:v>
                </c:pt>
                <c:pt idx="5">
                  <c:v>68.28629013920079</c:v>
                </c:pt>
                <c:pt idx="6">
                  <c:v>14.737146444298247</c:v>
                </c:pt>
                <c:pt idx="7">
                  <c:v>28.820450777551496</c:v>
                </c:pt>
                <c:pt idx="8">
                  <c:v>30.844499718634438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19.655603213513302</c:v>
                </c:pt>
                <c:pt idx="1">
                  <c:v>58.254130710234044</c:v>
                </c:pt>
                <c:pt idx="2">
                  <c:v>57.410505786213804</c:v>
                </c:pt>
                <c:pt idx="3">
                  <c:v>48.90283513096874</c:v>
                </c:pt>
                <c:pt idx="4">
                  <c:v>1.8488647892426202</c:v>
                </c:pt>
                <c:pt idx="5">
                  <c:v>42.55651213057146</c:v>
                </c:pt>
                <c:pt idx="6">
                  <c:v>62.06282744204784</c:v>
                </c:pt>
                <c:pt idx="7">
                  <c:v>22.17400036161606</c:v>
                </c:pt>
                <c:pt idx="8">
                  <c:v>56.02012050282226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76.28553972708583</c:v>
                </c:pt>
                <c:pt idx="1">
                  <c:v>71.63973414520663</c:v>
                </c:pt>
                <c:pt idx="2">
                  <c:v>68.53959469464681</c:v>
                </c:pt>
                <c:pt idx="3">
                  <c:v>63.680985299645684</c:v>
                </c:pt>
                <c:pt idx="4">
                  <c:v>63.451833734354686</c:v>
                </c:pt>
                <c:pt idx="5">
                  <c:v>63.35932568338744</c:v>
                </c:pt>
                <c:pt idx="6">
                  <c:v>62.68838581149956</c:v>
                </c:pt>
                <c:pt idx="7">
                  <c:v>62.36480846214874</c:v>
                </c:pt>
                <c:pt idx="8">
                  <c:v>62.20570442110864</c:v>
                </c:pt>
                <c:pt idx="9">
                  <c:v>61.894901075284544</c:v>
                </c:pt>
                <c:pt idx="10">
                  <c:v>61.1861354219699</c:v>
                </c:pt>
                <c:pt idx="11">
                  <c:v>61.02884974198605</c:v>
                </c:pt>
                <c:pt idx="12">
                  <c:v>60.90677497014662</c:v>
                </c:pt>
                <c:pt idx="13">
                  <c:v>60.41747922717286</c:v>
                </c:pt>
                <c:pt idx="14">
                  <c:v>59.65001363601698</c:v>
                </c:pt>
                <c:pt idx="15">
                  <c:v>59.59845431448818</c:v>
                </c:pt>
                <c:pt idx="16">
                  <c:v>58.256665542351605</c:v>
                </c:pt>
                <c:pt idx="17">
                  <c:v>58.254130710234044</c:v>
                </c:pt>
                <c:pt idx="18">
                  <c:v>57.12398859545483</c:v>
                </c:pt>
                <c:pt idx="19">
                  <c:v>55.82989116387046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50.276788466001186</c:v>
                </c:pt>
                <c:pt idx="1">
                  <c:v>55.708684620313555</c:v>
                </c:pt>
                <c:pt idx="2">
                  <c:v>51.90591216914592</c:v>
                </c:pt>
                <c:pt idx="3">
                  <c:v>51.96183514398416</c:v>
                </c:pt>
                <c:pt idx="4">
                  <c:v>57.11123690403085</c:v>
                </c:pt>
                <c:pt idx="5">
                  <c:v>60.37175646103768</c:v>
                </c:pt>
                <c:pt idx="6">
                  <c:v>47.03335798806273</c:v>
                </c:pt>
                <c:pt idx="7">
                  <c:v>42.17274708803984</c:v>
                </c:pt>
                <c:pt idx="8">
                  <c:v>44.96780920219594</c:v>
                </c:pt>
                <c:pt idx="9">
                  <c:v>59.00328975340321</c:v>
                </c:pt>
                <c:pt idx="10">
                  <c:v>53.10429552720468</c:v>
                </c:pt>
                <c:pt idx="11">
                  <c:v>44.33904072687765</c:v>
                </c:pt>
                <c:pt idx="12">
                  <c:v>58.33588345361002</c:v>
                </c:pt>
                <c:pt idx="13">
                  <c:v>53.55808736074791</c:v>
                </c:pt>
                <c:pt idx="14">
                  <c:v>54.5853098615259</c:v>
                </c:pt>
                <c:pt idx="15">
                  <c:v>48.0764113941713</c:v>
                </c:pt>
                <c:pt idx="16">
                  <c:v>45.646460475547244</c:v>
                </c:pt>
                <c:pt idx="17">
                  <c:v>57.410505786213804</c:v>
                </c:pt>
                <c:pt idx="18">
                  <c:v>37.39382599337443</c:v>
                </c:pt>
                <c:pt idx="19">
                  <c:v>46.626061744238314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12.71548989247038</c:v>
                </c:pt>
                <c:pt idx="1">
                  <c:v>62.20570442110864</c:v>
                </c:pt>
                <c:pt idx="2">
                  <c:v>44.96780920219594</c:v>
                </c:pt>
                <c:pt idx="3">
                  <c:v>44.12332600033684</c:v>
                </c:pt>
                <c:pt idx="4">
                  <c:v>1.7091021434505558</c:v>
                </c:pt>
                <c:pt idx="5">
                  <c:v>31.115322595521036</c:v>
                </c:pt>
                <c:pt idx="6">
                  <c:v>36.264667627031756</c:v>
                </c:pt>
                <c:pt idx="7">
                  <c:v>20.04149244046602</c:v>
                </c:pt>
                <c:pt idx="8">
                  <c:v>59.45666670584776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9.129649370794475</c:v>
                </c:pt>
                <c:pt idx="1">
                  <c:v>39.27603621160176</c:v>
                </c:pt>
                <c:pt idx="2">
                  <c:v>45.210508207065736</c:v>
                </c:pt>
                <c:pt idx="3">
                  <c:v>54.76407683518347</c:v>
                </c:pt>
                <c:pt idx="4">
                  <c:v>2.3749892951669227</c:v>
                </c:pt>
                <c:pt idx="5">
                  <c:v>45.260785067754966</c:v>
                </c:pt>
                <c:pt idx="6">
                  <c:v>31.133454835723885</c:v>
                </c:pt>
                <c:pt idx="7">
                  <c:v>38.39431663377512</c:v>
                </c:pt>
                <c:pt idx="8">
                  <c:v>57.13525244211107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16.805061743693734</c:v>
                </c:pt>
                <c:pt idx="1">
                  <c:v>57.12398859545483</c:v>
                </c:pt>
                <c:pt idx="2">
                  <c:v>37.39382599337443</c:v>
                </c:pt>
                <c:pt idx="3">
                  <c:v>54.30855317453403</c:v>
                </c:pt>
                <c:pt idx="4">
                  <c:v>10.647044775373688</c:v>
                </c:pt>
                <c:pt idx="5">
                  <c:v>31.170859769991555</c:v>
                </c:pt>
                <c:pt idx="6">
                  <c:v>34.71267774056579</c:v>
                </c:pt>
                <c:pt idx="7">
                  <c:v>29.63525444441839</c:v>
                </c:pt>
                <c:pt idx="8">
                  <c:v>67.04987499596136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22.21282538779274</c:v>
                </c:pt>
                <c:pt idx="1">
                  <c:v>49.48614661046037</c:v>
                </c:pt>
                <c:pt idx="2">
                  <c:v>45.015387437838434</c:v>
                </c:pt>
                <c:pt idx="3">
                  <c:v>44.41014100551919</c:v>
                </c:pt>
                <c:pt idx="4">
                  <c:v>2.605511923253037</c:v>
                </c:pt>
                <c:pt idx="5">
                  <c:v>31.479547696640022</c:v>
                </c:pt>
                <c:pt idx="6">
                  <c:v>34.58266710532163</c:v>
                </c:pt>
                <c:pt idx="7">
                  <c:v>34.493284723635774</c:v>
                </c:pt>
                <c:pt idx="8">
                  <c:v>49.19306902495824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30.295325893669524</c:v>
                </c:pt>
                <c:pt idx="1">
                  <c:v>52.335275372526546</c:v>
                </c:pt>
                <c:pt idx="2">
                  <c:v>60.935583519573335</c:v>
                </c:pt>
                <c:pt idx="3">
                  <c:v>59.643114365880976</c:v>
                </c:pt>
                <c:pt idx="4">
                  <c:v>6.761113619612885</c:v>
                </c:pt>
                <c:pt idx="5">
                  <c:v>24.906038605420388</c:v>
                </c:pt>
                <c:pt idx="6">
                  <c:v>38.87281442162026</c:v>
                </c:pt>
                <c:pt idx="7">
                  <c:v>34.94881936423559</c:v>
                </c:pt>
                <c:pt idx="8">
                  <c:v>67.13562085008093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15.255034676517445</c:v>
                </c:pt>
                <c:pt idx="1">
                  <c:v>47.98846321763586</c:v>
                </c:pt>
                <c:pt idx="2">
                  <c:v>61.148643295087176</c:v>
                </c:pt>
                <c:pt idx="3">
                  <c:v>52.72847226817667</c:v>
                </c:pt>
                <c:pt idx="4">
                  <c:v>6.567787491373004</c:v>
                </c:pt>
                <c:pt idx="5">
                  <c:v>58.04177588766712</c:v>
                </c:pt>
                <c:pt idx="6">
                  <c:v>32.020753773940505</c:v>
                </c:pt>
                <c:pt idx="7">
                  <c:v>28.28233457146001</c:v>
                </c:pt>
                <c:pt idx="8">
                  <c:v>42.2738757407696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19.619154691943862</c:v>
                </c:pt>
                <c:pt idx="1">
                  <c:v>60.90677497014662</c:v>
                </c:pt>
                <c:pt idx="2">
                  <c:v>58.33588345361002</c:v>
                </c:pt>
                <c:pt idx="3">
                  <c:v>46.01061021417336</c:v>
                </c:pt>
                <c:pt idx="4">
                  <c:v>1.417220941412802</c:v>
                </c:pt>
                <c:pt idx="5">
                  <c:v>36.422151088833786</c:v>
                </c:pt>
                <c:pt idx="6">
                  <c:v>62.15294932755734</c:v>
                </c:pt>
                <c:pt idx="7">
                  <c:v>31.573944520778</c:v>
                </c:pt>
                <c:pt idx="8">
                  <c:v>24.741760571363386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10.957218227288152</c:v>
                </c:pt>
                <c:pt idx="1">
                  <c:v>68.53959469464681</c:v>
                </c:pt>
                <c:pt idx="2">
                  <c:v>51.90591216914592</c:v>
                </c:pt>
                <c:pt idx="3">
                  <c:v>45.65462577034499</c:v>
                </c:pt>
                <c:pt idx="4">
                  <c:v>1.5074662147774407</c:v>
                </c:pt>
                <c:pt idx="5">
                  <c:v>35.96374651724452</c:v>
                </c:pt>
                <c:pt idx="6">
                  <c:v>53.10329383659775</c:v>
                </c:pt>
                <c:pt idx="7">
                  <c:v>25.00145805021644</c:v>
                </c:pt>
                <c:pt idx="8">
                  <c:v>60.337982540624836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30.01450745571355</c:v>
                </c:pt>
                <c:pt idx="1">
                  <c:v>62.36480846214874</c:v>
                </c:pt>
                <c:pt idx="2">
                  <c:v>42.17274708803984</c:v>
                </c:pt>
                <c:pt idx="3">
                  <c:v>54.996953859215985</c:v>
                </c:pt>
                <c:pt idx="4">
                  <c:v>4.692118624113261</c:v>
                </c:pt>
                <c:pt idx="5">
                  <c:v>53.11637483340965</c:v>
                </c:pt>
                <c:pt idx="6">
                  <c:v>28.48974245205152</c:v>
                </c:pt>
                <c:pt idx="7">
                  <c:v>29.64403063330095</c:v>
                </c:pt>
                <c:pt idx="8">
                  <c:v>17.589611332456542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12.313723054877356</c:v>
                </c:pt>
                <c:pt idx="1">
                  <c:v>58.256665542351605</c:v>
                </c:pt>
                <c:pt idx="2">
                  <c:v>45.646460475547244</c:v>
                </c:pt>
                <c:pt idx="3">
                  <c:v>56.87224126166149</c:v>
                </c:pt>
                <c:pt idx="4">
                  <c:v>28.173083856328034</c:v>
                </c:pt>
                <c:pt idx="5">
                  <c:v>45.68038462226066</c:v>
                </c:pt>
                <c:pt idx="6">
                  <c:v>44.21848301280292</c:v>
                </c:pt>
                <c:pt idx="7">
                  <c:v>28.48379028809376</c:v>
                </c:pt>
                <c:pt idx="8">
                  <c:v>51.01436389135997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76.28553972708583</c:v>
                </c:pt>
                <c:pt idx="1">
                  <c:v>71.63973414520663</c:v>
                </c:pt>
                <c:pt idx="2">
                  <c:v>68.53959469464681</c:v>
                </c:pt>
                <c:pt idx="3">
                  <c:v>63.680985299645684</c:v>
                </c:pt>
                <c:pt idx="4">
                  <c:v>63.451833734354686</c:v>
                </c:pt>
                <c:pt idx="5">
                  <c:v>63.35932568338744</c:v>
                </c:pt>
                <c:pt idx="6">
                  <c:v>62.68838581149956</c:v>
                </c:pt>
                <c:pt idx="7">
                  <c:v>62.36480846214874</c:v>
                </c:pt>
                <c:pt idx="8">
                  <c:v>62.20570442110864</c:v>
                </c:pt>
                <c:pt idx="9">
                  <c:v>61.894901075284544</c:v>
                </c:pt>
                <c:pt idx="10">
                  <c:v>61.1861354219699</c:v>
                </c:pt>
                <c:pt idx="11">
                  <c:v>61.02884974198605</c:v>
                </c:pt>
                <c:pt idx="12">
                  <c:v>60.90677497014662</c:v>
                </c:pt>
                <c:pt idx="13">
                  <c:v>60.41747922717286</c:v>
                </c:pt>
                <c:pt idx="14">
                  <c:v>59.65001363601698</c:v>
                </c:pt>
                <c:pt idx="15">
                  <c:v>59.59845431448818</c:v>
                </c:pt>
                <c:pt idx="16">
                  <c:v>58.256665542351605</c:v>
                </c:pt>
                <c:pt idx="17">
                  <c:v>58.254130710234044</c:v>
                </c:pt>
                <c:pt idx="18">
                  <c:v>57.12398859545483</c:v>
                </c:pt>
                <c:pt idx="19">
                  <c:v>55.82989116387046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47.02053098308309</c:v>
                </c:pt>
                <c:pt idx="1">
                  <c:v>41.34259221250522</c:v>
                </c:pt>
                <c:pt idx="2">
                  <c:v>45.65462577034499</c:v>
                </c:pt>
                <c:pt idx="3">
                  <c:v>50.12642560349557</c:v>
                </c:pt>
                <c:pt idx="4">
                  <c:v>44.02102433132825</c:v>
                </c:pt>
                <c:pt idx="5">
                  <c:v>55.37781853504014</c:v>
                </c:pt>
                <c:pt idx="6">
                  <c:v>53.785611904136495</c:v>
                </c:pt>
                <c:pt idx="7">
                  <c:v>54.996953859215985</c:v>
                </c:pt>
                <c:pt idx="8">
                  <c:v>44.12332600033684</c:v>
                </c:pt>
                <c:pt idx="9">
                  <c:v>56.482660857378896</c:v>
                </c:pt>
                <c:pt idx="10">
                  <c:v>40.72363882072276</c:v>
                </c:pt>
                <c:pt idx="11">
                  <c:v>34.41523781243281</c:v>
                </c:pt>
                <c:pt idx="12">
                  <c:v>46.01061021417336</c:v>
                </c:pt>
                <c:pt idx="13">
                  <c:v>36.42812967329333</c:v>
                </c:pt>
                <c:pt idx="14">
                  <c:v>42.44821942624796</c:v>
                </c:pt>
                <c:pt idx="15">
                  <c:v>45.60725608385436</c:v>
                </c:pt>
                <c:pt idx="16">
                  <c:v>56.87224126166149</c:v>
                </c:pt>
                <c:pt idx="17">
                  <c:v>48.90283513096874</c:v>
                </c:pt>
                <c:pt idx="18">
                  <c:v>54.30855317453403</c:v>
                </c:pt>
                <c:pt idx="19">
                  <c:v>49.55159407386648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28.773056141174816</c:v>
                </c:pt>
                <c:pt idx="1">
                  <c:v>59.65001363601698</c:v>
                </c:pt>
                <c:pt idx="2">
                  <c:v>54.5853098615259</c:v>
                </c:pt>
                <c:pt idx="3">
                  <c:v>42.44821942624796</c:v>
                </c:pt>
                <c:pt idx="4">
                  <c:v>2.57721926020211</c:v>
                </c:pt>
                <c:pt idx="5">
                  <c:v>26.04370183428815</c:v>
                </c:pt>
                <c:pt idx="6">
                  <c:v>55.08750570010098</c:v>
                </c:pt>
                <c:pt idx="7">
                  <c:v>42.84916196092142</c:v>
                </c:pt>
                <c:pt idx="8">
                  <c:v>45.737943050424384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37.67388733089098</c:v>
                </c:pt>
                <c:pt idx="1">
                  <c:v>49.107810552457885</c:v>
                </c:pt>
                <c:pt idx="2">
                  <c:v>52.31128582466176</c:v>
                </c:pt>
                <c:pt idx="3">
                  <c:v>54.68885953908657</c:v>
                </c:pt>
                <c:pt idx="4">
                  <c:v>1.5265102993006536</c:v>
                </c:pt>
                <c:pt idx="5">
                  <c:v>42.62179475800837</c:v>
                </c:pt>
                <c:pt idx="6">
                  <c:v>42.09997952274728</c:v>
                </c:pt>
                <c:pt idx="7">
                  <c:v>32.601770155729305</c:v>
                </c:pt>
                <c:pt idx="8">
                  <c:v>45.57863579819328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36.31310987646478</c:v>
                </c:pt>
                <c:pt idx="1">
                  <c:v>43.44216063673037</c:v>
                </c:pt>
                <c:pt idx="2">
                  <c:v>60.772937540108394</c:v>
                </c:pt>
                <c:pt idx="3">
                  <c:v>46.26887469878805</c:v>
                </c:pt>
                <c:pt idx="4">
                  <c:v>3.232303970144935</c:v>
                </c:pt>
                <c:pt idx="5">
                  <c:v>31.943576640724757</c:v>
                </c:pt>
                <c:pt idx="6">
                  <c:v>26.381553520257356</c:v>
                </c:pt>
                <c:pt idx="7">
                  <c:v>25.23022954541195</c:v>
                </c:pt>
                <c:pt idx="8">
                  <c:v>53.108024327440894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27.302694196758797</c:v>
                </c:pt>
                <c:pt idx="1">
                  <c:v>61.894901075284544</c:v>
                </c:pt>
                <c:pt idx="2">
                  <c:v>59.00328975340321</c:v>
                </c:pt>
                <c:pt idx="3">
                  <c:v>56.482660857378896</c:v>
                </c:pt>
                <c:pt idx="4">
                  <c:v>5.327836908076191</c:v>
                </c:pt>
                <c:pt idx="5">
                  <c:v>55.71709227716002</c:v>
                </c:pt>
                <c:pt idx="6">
                  <c:v>39.075738017251254</c:v>
                </c:pt>
                <c:pt idx="7">
                  <c:v>33.9086971154255</c:v>
                </c:pt>
                <c:pt idx="8">
                  <c:v>58.68247227371134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18.70076118755763</c:v>
                </c:pt>
                <c:pt idx="1">
                  <c:v>49.7748627085701</c:v>
                </c:pt>
                <c:pt idx="2">
                  <c:v>45.167774985280566</c:v>
                </c:pt>
                <c:pt idx="3">
                  <c:v>52.058922410895256</c:v>
                </c:pt>
                <c:pt idx="4">
                  <c:v>1.197010755754837</c:v>
                </c:pt>
                <c:pt idx="5">
                  <c:v>45.53642152273923</c:v>
                </c:pt>
                <c:pt idx="6">
                  <c:v>50.15616050170047</c:v>
                </c:pt>
                <c:pt idx="7">
                  <c:v>22.979665692119095</c:v>
                </c:pt>
                <c:pt idx="8">
                  <c:v>69.49132430533732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17.868496665409882</c:v>
                </c:pt>
                <c:pt idx="1">
                  <c:v>55.82989116387046</c:v>
                </c:pt>
                <c:pt idx="2">
                  <c:v>46.626061744238314</c:v>
                </c:pt>
                <c:pt idx="3">
                  <c:v>49.55159407386648</c:v>
                </c:pt>
                <c:pt idx="4">
                  <c:v>30.699231655211413</c:v>
                </c:pt>
                <c:pt idx="5">
                  <c:v>58.146818998734815</c:v>
                </c:pt>
                <c:pt idx="6">
                  <c:v>43.226080403139925</c:v>
                </c:pt>
                <c:pt idx="7">
                  <c:v>23.670008305739422</c:v>
                </c:pt>
                <c:pt idx="8">
                  <c:v>63.27395388308446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22.887455419949703</c:v>
                </c:pt>
                <c:pt idx="1">
                  <c:v>48.14791885244649</c:v>
                </c:pt>
                <c:pt idx="2">
                  <c:v>46.96036303558216</c:v>
                </c:pt>
                <c:pt idx="3">
                  <c:v>49.3520209848492</c:v>
                </c:pt>
                <c:pt idx="4">
                  <c:v>2.19433628417894</c:v>
                </c:pt>
                <c:pt idx="5">
                  <c:v>51.52352441164187</c:v>
                </c:pt>
                <c:pt idx="6">
                  <c:v>19.869368665031274</c:v>
                </c:pt>
                <c:pt idx="7">
                  <c:v>38.073513537901746</c:v>
                </c:pt>
                <c:pt idx="8">
                  <c:v>80.13023908745902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重症医学科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骨科</c:v>
                </c:pt>
                <c:pt idx="8">
                  <c:v>运动损伤骨科</c:v>
                </c:pt>
                <c:pt idx="9">
                  <c:v>创伤骨科</c:v>
                </c:pt>
                <c:pt idx="10">
                  <c:v>小儿骨科</c:v>
                </c:pt>
                <c:pt idx="11">
                  <c:v>显微骨科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老年医学科</c:v>
                </c:pt>
                <c:pt idx="15">
                  <c:v>康复科</c:v>
                </c:pt>
                <c:pt idx="16">
                  <c:v>心病一科</c:v>
                </c:pt>
                <c:pt idx="17">
                  <c:v>血液科</c:v>
                </c:pt>
                <c:pt idx="18">
                  <c:v>周围血管科</c:v>
                </c:pt>
                <c:pt idx="19">
                  <c:v>心病四科</c:v>
                </c:pt>
                <c:pt idx="20">
                  <c:v>脑病一科</c:v>
                </c:pt>
                <c:pt idx="21">
                  <c:v>脑病三科</c:v>
                </c:pt>
                <c:pt idx="22">
                  <c:v>心病二科</c:v>
                </c:pt>
                <c:pt idx="23">
                  <c:v>东区肾病科</c:v>
                </c:pt>
                <c:pt idx="24">
                  <c:v>心血管内科</c:v>
                </c:pt>
                <c:pt idx="25">
                  <c:v>神经内科</c:v>
                </c:pt>
                <c:pt idx="26">
                  <c:v>肾脏内科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医院</c:v>
                </c:pt>
                <c:pt idx="30">
                  <c:v>心病三科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综合内科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肛肠科</c:v>
                </c:pt>
                <c:pt idx="37">
                  <c:v>针灸科</c:v>
                </c:pt>
                <c:pt idx="38">
                  <c:v>普通外科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脾胃科消化科合并</c:v>
                </c:pt>
                <c:pt idx="42">
                  <c:v>美容皮肤科</c:v>
                </c:pt>
                <c:pt idx="43">
                  <c:v>产科</c:v>
                </c:pt>
                <c:pt idx="44">
                  <c:v>儿科</c:v>
                </c:pt>
                <c:pt idx="45">
                  <c:v>推拿科</c:v>
                </c:pt>
                <c:pt idx="46">
                  <c:v>消化内科</c:v>
                </c:pt>
                <c:pt idx="47">
                  <c:v>风湿病科</c:v>
                </c:pt>
                <c:pt idx="48">
                  <c:v>乳腺甲状腺外科</c:v>
                </c:pt>
                <c:pt idx="49">
                  <c:v>皮肤科</c:v>
                </c:pt>
                <c:pt idx="50">
                  <c:v>耳鼻喉科</c:v>
                </c:pt>
                <c:pt idx="51">
                  <c:v>妇科</c:v>
                </c:pt>
                <c:pt idx="52">
                  <c:v>妇科妇二科合并</c:v>
                </c:pt>
                <c:pt idx="53">
                  <c:v>妇二科</c:v>
                </c:pt>
                <c:pt idx="54">
                  <c:v>眼科</c:v>
                </c:pt>
                <c:pt idx="55">
                  <c:v>肿瘤内科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3.63049019607843</c:v>
                </c:pt>
                <c:pt idx="1">
                  <c:v>2.78266811279827</c:v>
                </c:pt>
                <c:pt idx="2">
                  <c:v>2.54178272980501</c:v>
                </c:pt>
                <c:pt idx="3">
                  <c:v>1.84080631025416</c:v>
                </c:pt>
                <c:pt idx="4">
                  <c:v>1.48108167770419</c:v>
                </c:pt>
                <c:pt idx="5">
                  <c:v>1.43883495145631</c:v>
                </c:pt>
                <c:pt idx="6">
                  <c:v>1.41227598566308</c:v>
                </c:pt>
                <c:pt idx="7">
                  <c:v>1.39596347143908</c:v>
                </c:pt>
                <c:pt idx="8">
                  <c:v>1.32690633869442</c:v>
                </c:pt>
                <c:pt idx="9">
                  <c:v>1.26931034482759</c:v>
                </c:pt>
                <c:pt idx="10">
                  <c:v>1.21354644149578</c:v>
                </c:pt>
                <c:pt idx="11">
                  <c:v>1.20516387959866</c:v>
                </c:pt>
                <c:pt idx="12">
                  <c:v>1.18435483870968</c:v>
                </c:pt>
                <c:pt idx="13">
                  <c:v>1.1662030075188</c:v>
                </c:pt>
                <c:pt idx="14">
                  <c:v>1.11274047186933</c:v>
                </c:pt>
                <c:pt idx="15">
                  <c:v>1.07486761710794</c:v>
                </c:pt>
                <c:pt idx="16">
                  <c:v>1.05747474747475</c:v>
                </c:pt>
                <c:pt idx="17">
                  <c:v>1.04916617033949</c:v>
                </c:pt>
                <c:pt idx="18">
                  <c:v>1.04699070764832</c:v>
                </c:pt>
                <c:pt idx="19">
                  <c:v>1.03863898500577</c:v>
                </c:pt>
                <c:pt idx="20">
                  <c:v>1.02407118055556</c:v>
                </c:pt>
                <c:pt idx="21">
                  <c:v>1.0212037037037</c:v>
                </c:pt>
                <c:pt idx="22">
                  <c:v>1.02117298578199</c:v>
                </c:pt>
                <c:pt idx="23">
                  <c:v>1.01349869451697</c:v>
                </c:pt>
                <c:pt idx="24">
                  <c:v>0.998908860224149</c:v>
                </c:pt>
                <c:pt idx="25">
                  <c:v>0.997186495176849</c:v>
                </c:pt>
                <c:pt idx="26">
                  <c:v>0.995658536585366</c:v>
                </c:pt>
                <c:pt idx="27">
                  <c:v>0.985015576323988</c:v>
                </c:pt>
                <c:pt idx="28">
                  <c:v>0.958424507658643</c:v>
                </c:pt>
                <c:pt idx="29">
                  <c:v>0.956515238389273</c:v>
                </c:pt>
                <c:pt idx="30">
                  <c:v>0.95438105489774</c:v>
                </c:pt>
                <c:pt idx="31">
                  <c:v>0.94907965970611</c:v>
                </c:pt>
                <c:pt idx="32">
                  <c:v>0.927996219281663</c:v>
                </c:pt>
                <c:pt idx="33">
                  <c:v>0.890124688279302</c:v>
                </c:pt>
                <c:pt idx="34">
                  <c:v>0.880090634441087</c:v>
                </c:pt>
                <c:pt idx="35">
                  <c:v>0.862298136645962</c:v>
                </c:pt>
                <c:pt idx="36">
                  <c:v>0.781070652173913</c:v>
                </c:pt>
                <c:pt idx="37">
                  <c:v>0.77628664495114</c:v>
                </c:pt>
                <c:pt idx="38">
                  <c:v>0.774450127877238</c:v>
                </c:pt>
                <c:pt idx="39">
                  <c:v>0.751708683473389</c:v>
                </c:pt>
                <c:pt idx="40">
                  <c:v>0.6872265625</c:v>
                </c:pt>
                <c:pt idx="41">
                  <c:v>0.6872265625</c:v>
                </c:pt>
                <c:pt idx="42">
                  <c:v>0.686020408163265</c:v>
                </c:pt>
                <c:pt idx="43">
                  <c:v>0.656848635235732</c:v>
                </c:pt>
                <c:pt idx="44">
                  <c:v>0.651511075949367</c:v>
                </c:pt>
                <c:pt idx="45">
                  <c:v>0.650697115384615</c:v>
                </c:pt>
                <c:pt idx="46">
                  <c:v>0.64639834881321</c:v>
                </c:pt>
                <c:pt idx="47">
                  <c:v>0.624791524265209</c:v>
                </c:pt>
                <c:pt idx="48">
                  <c:v>0.592733303847855</c:v>
                </c:pt>
                <c:pt idx="49">
                  <c:v>0.585127610208817</c:v>
                </c:pt>
                <c:pt idx="50">
                  <c:v>0.580844793713163</c:v>
                </c:pt>
                <c:pt idx="51">
                  <c:v>0.562582582582583</c:v>
                </c:pt>
                <c:pt idx="52">
                  <c:v>0.562582582582583</c:v>
                </c:pt>
                <c:pt idx="53">
                  <c:v>0.535398512221042</c:v>
                </c:pt>
                <c:pt idx="54">
                  <c:v>0.519600912200684</c:v>
                </c:pt>
                <c:pt idx="55">
                  <c:v>0.415980985306828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老年医学科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普通外科</c:v>
                </c:pt>
                <c:pt idx="6">
                  <c:v>骨科</c:v>
                </c:pt>
                <c:pt idx="7">
                  <c:v>心病一科</c:v>
                </c:pt>
                <c:pt idx="8">
                  <c:v>中医经典科</c:v>
                </c:pt>
                <c:pt idx="9">
                  <c:v>儿科</c:v>
                </c:pt>
                <c:pt idx="10">
                  <c:v>神经外科</c:v>
                </c:pt>
                <c:pt idx="11">
                  <c:v>血液科</c:v>
                </c:pt>
                <c:pt idx="12">
                  <c:v>周围血管科</c:v>
                </c:pt>
                <c:pt idx="13">
                  <c:v>脑病一科</c:v>
                </c:pt>
                <c:pt idx="14">
                  <c:v>心病四科</c:v>
                </c:pt>
                <c:pt idx="15">
                  <c:v>脑病二科</c:v>
                </c:pt>
                <c:pt idx="16">
                  <c:v>呼吸内科</c:v>
                </c:pt>
                <c:pt idx="17">
                  <c:v>脾胃病科</c:v>
                </c:pt>
                <c:pt idx="18">
                  <c:v>风湿病科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心病二科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内分泌科</c:v>
                </c:pt>
                <c:pt idx="26">
                  <c:v>肾脏内科</c:v>
                </c:pt>
                <c:pt idx="27">
                  <c:v>微创骨科</c:v>
                </c:pt>
                <c:pt idx="28">
                  <c:v>重症医学科</c:v>
                </c:pt>
                <c:pt idx="29">
                  <c:v>东区重症医学科</c:v>
                </c:pt>
                <c:pt idx="30">
                  <c:v>肿瘤内科</c:v>
                </c:pt>
                <c:pt idx="31">
                  <c:v>肝胆外科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肛肠科</c:v>
                </c:pt>
                <c:pt idx="38">
                  <c:v>眼科</c:v>
                </c:pt>
                <c:pt idx="39">
                  <c:v>肝病科</c:v>
                </c:pt>
                <c:pt idx="40">
                  <c:v>东区肾病科</c:v>
                </c:pt>
                <c:pt idx="41">
                  <c:v>胸外科</c:v>
                </c:pt>
                <c:pt idx="42">
                  <c:v>小儿骨科</c:v>
                </c:pt>
                <c:pt idx="43">
                  <c:v>肾病科</c:v>
                </c:pt>
                <c:pt idx="44">
                  <c:v>乳腺甲状腺外科</c:v>
                </c:pt>
                <c:pt idx="45">
                  <c:v>脊柱骨科</c:v>
                </c:pt>
                <c:pt idx="46">
                  <c:v>妇科</c:v>
                </c:pt>
                <c:pt idx="47">
                  <c:v>妇科妇二科合并</c:v>
                </c:pt>
                <c:pt idx="48">
                  <c:v>耳鼻喉科</c:v>
                </c:pt>
                <c:pt idx="49">
                  <c:v>关节骨科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产科</c:v>
                </c:pt>
                <c:pt idx="54">
                  <c:v>皮肤科</c:v>
                </c:pt>
                <c:pt idx="55">
                  <c:v>西区重症医学科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604</c:v>
                </c:pt>
                <c:pt idx="1">
                  <c:v>218</c:v>
                </c:pt>
                <c:pt idx="2">
                  <c:v>197</c:v>
                </c:pt>
                <c:pt idx="3">
                  <c:v>162</c:v>
                </c:pt>
                <c:pt idx="4">
                  <c:v>136</c:v>
                </c:pt>
                <c:pt idx="5">
                  <c:v>111</c:v>
                </c:pt>
                <c:pt idx="6">
                  <c:v>107</c:v>
                </c:pt>
                <c:pt idx="7">
                  <c:v>100</c:v>
                </c:pt>
                <c:pt idx="8">
                  <c:v>96</c:v>
                </c:pt>
                <c:pt idx="9">
                  <c:v>92</c:v>
                </c:pt>
                <c:pt idx="10">
                  <c:v>85</c:v>
                </c:pt>
                <c:pt idx="11">
                  <c:v>81</c:v>
                </c:pt>
                <c:pt idx="12">
                  <c:v>76</c:v>
                </c:pt>
                <c:pt idx="13">
                  <c:v>75</c:v>
                </c:pt>
                <c:pt idx="14">
                  <c:v>74</c:v>
                </c:pt>
                <c:pt idx="15">
                  <c:v>74</c:v>
                </c:pt>
                <c:pt idx="16">
                  <c:v>73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69</c:v>
                </c:pt>
                <c:pt idx="21">
                  <c:v>69</c:v>
                </c:pt>
                <c:pt idx="22">
                  <c:v>64</c:v>
                </c:pt>
                <c:pt idx="23">
                  <c:v>64</c:v>
                </c:pt>
                <c:pt idx="24">
                  <c:v>63</c:v>
                </c:pt>
                <c:pt idx="25">
                  <c:v>63</c:v>
                </c:pt>
                <c:pt idx="26">
                  <c:v>61</c:v>
                </c:pt>
                <c:pt idx="27">
                  <c:v>60</c:v>
                </c:pt>
                <c:pt idx="28">
                  <c:v>60</c:v>
                </c:pt>
                <c:pt idx="29">
                  <c:v>59</c:v>
                </c:pt>
                <c:pt idx="30">
                  <c:v>58</c:v>
                </c:pt>
                <c:pt idx="31">
                  <c:v>57</c:v>
                </c:pt>
                <c:pt idx="32">
                  <c:v>57</c:v>
                </c:pt>
                <c:pt idx="33">
                  <c:v>56</c:v>
                </c:pt>
                <c:pt idx="34">
                  <c:v>54</c:v>
                </c:pt>
                <c:pt idx="35">
                  <c:v>52</c:v>
                </c:pt>
                <c:pt idx="36">
                  <c:v>49</c:v>
                </c:pt>
                <c:pt idx="37">
                  <c:v>48</c:v>
                </c:pt>
                <c:pt idx="38">
                  <c:v>45</c:v>
                </c:pt>
                <c:pt idx="39">
                  <c:v>42</c:v>
                </c:pt>
                <c:pt idx="40">
                  <c:v>41</c:v>
                </c:pt>
                <c:pt idx="41">
                  <c:v>40</c:v>
                </c:pt>
                <c:pt idx="42">
                  <c:v>38</c:v>
                </c:pt>
                <c:pt idx="43">
                  <c:v>37</c:v>
                </c:pt>
                <c:pt idx="44">
                  <c:v>37</c:v>
                </c:pt>
                <c:pt idx="45">
                  <c:v>30</c:v>
                </c:pt>
                <c:pt idx="46">
                  <c:v>29</c:v>
                </c:pt>
                <c:pt idx="47">
                  <c:v>29</c:v>
                </c:pt>
                <c:pt idx="48">
                  <c:v>26</c:v>
                </c:pt>
                <c:pt idx="49">
                  <c:v>24</c:v>
                </c:pt>
                <c:pt idx="50">
                  <c:v>24</c:v>
                </c:pt>
                <c:pt idx="51">
                  <c:v>23</c:v>
                </c:pt>
                <c:pt idx="52">
                  <c:v>21</c:v>
                </c:pt>
                <c:pt idx="53">
                  <c:v>20</c:v>
                </c:pt>
                <c:pt idx="54">
                  <c:v>16</c:v>
                </c:pt>
                <c:pt idx="55">
                  <c:v>13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76.28553972708583</c:v>
                </c:pt>
                <c:pt idx="1">
                  <c:v>71.63973414520663</c:v>
                </c:pt>
                <c:pt idx="2">
                  <c:v>68.53959469464681</c:v>
                </c:pt>
                <c:pt idx="3">
                  <c:v>63.680985299645684</c:v>
                </c:pt>
                <c:pt idx="4">
                  <c:v>63.451833734354686</c:v>
                </c:pt>
                <c:pt idx="5">
                  <c:v>63.35932568338744</c:v>
                </c:pt>
                <c:pt idx="6">
                  <c:v>62.68838581149956</c:v>
                </c:pt>
                <c:pt idx="7">
                  <c:v>62.36480846214874</c:v>
                </c:pt>
                <c:pt idx="8">
                  <c:v>62.20570442110864</c:v>
                </c:pt>
                <c:pt idx="9">
                  <c:v>61.894901075284544</c:v>
                </c:pt>
                <c:pt idx="10">
                  <c:v>61.1861354219699</c:v>
                </c:pt>
                <c:pt idx="11">
                  <c:v>61.02884974198605</c:v>
                </c:pt>
                <c:pt idx="12">
                  <c:v>60.90677497014662</c:v>
                </c:pt>
                <c:pt idx="13">
                  <c:v>60.41747922717286</c:v>
                </c:pt>
                <c:pt idx="14">
                  <c:v>59.65001363601698</c:v>
                </c:pt>
                <c:pt idx="15">
                  <c:v>59.59845431448818</c:v>
                </c:pt>
                <c:pt idx="16">
                  <c:v>58.256665542351605</c:v>
                </c:pt>
                <c:pt idx="17">
                  <c:v>58.254130710234044</c:v>
                </c:pt>
                <c:pt idx="18">
                  <c:v>57.12398859545483</c:v>
                </c:pt>
                <c:pt idx="19">
                  <c:v>55.82989116387046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2.162852701457874</c:v>
                </c:pt>
                <c:pt idx="1">
                  <c:v>25.653244194771858</c:v>
                </c:pt>
                <c:pt idx="2">
                  <c:v>1.5074662147774407</c:v>
                </c:pt>
                <c:pt idx="3">
                  <c:v>1.5225609327458796</c:v>
                </c:pt>
                <c:pt idx="4">
                  <c:v>1.0047284178674312</c:v>
                </c:pt>
                <c:pt idx="5">
                  <c:v>1.302671677587783</c:v>
                </c:pt>
                <c:pt idx="6">
                  <c:v>1.717370173933861</c:v>
                </c:pt>
                <c:pt idx="7">
                  <c:v>4.692118624113261</c:v>
                </c:pt>
                <c:pt idx="8">
                  <c:v>1.7091021434505558</c:v>
                </c:pt>
                <c:pt idx="9">
                  <c:v>5.327836908076191</c:v>
                </c:pt>
                <c:pt idx="10">
                  <c:v>2.015159114906709</c:v>
                </c:pt>
                <c:pt idx="11">
                  <c:v>11.89245624952706</c:v>
                </c:pt>
                <c:pt idx="12">
                  <c:v>1.417220941412802</c:v>
                </c:pt>
                <c:pt idx="13">
                  <c:v>0.9547190942388082</c:v>
                </c:pt>
                <c:pt idx="14">
                  <c:v>2.57721926020211</c:v>
                </c:pt>
                <c:pt idx="15">
                  <c:v>1.7602244987330995</c:v>
                </c:pt>
                <c:pt idx="16">
                  <c:v>28.173083856328034</c:v>
                </c:pt>
                <c:pt idx="17">
                  <c:v>1.8488647892426202</c:v>
                </c:pt>
                <c:pt idx="18">
                  <c:v>10.647044775373688</c:v>
                </c:pt>
                <c:pt idx="19">
                  <c:v>30.699231655211413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脑病二科</c:v>
                </c:pt>
                <c:pt idx="2">
                  <c:v>脊柱骨科</c:v>
                </c:pt>
                <c:pt idx="3">
                  <c:v>周围血管科</c:v>
                </c:pt>
                <c:pt idx="4">
                  <c:v>肝病科</c:v>
                </c:pt>
                <c:pt idx="5">
                  <c:v>心病二科</c:v>
                </c:pt>
                <c:pt idx="6">
                  <c:v>风湿病科</c:v>
                </c:pt>
                <c:pt idx="7">
                  <c:v>男科</c:v>
                </c:pt>
                <c:pt idx="8">
                  <c:v>耳鼻喉科</c:v>
                </c:pt>
                <c:pt idx="9">
                  <c:v>微创骨科</c:v>
                </c:pt>
                <c:pt idx="10">
                  <c:v>中医外治中心</c:v>
                </c:pt>
                <c:pt idx="11">
                  <c:v>产科</c:v>
                </c:pt>
                <c:pt idx="12">
                  <c:v>肿瘤内科</c:v>
                </c:pt>
                <c:pt idx="13">
                  <c:v>胸外科</c:v>
                </c:pt>
                <c:pt idx="14">
                  <c:v>脑病三科</c:v>
                </c:pt>
                <c:pt idx="15">
                  <c:v>肾病科</c:v>
                </c:pt>
                <c:pt idx="16">
                  <c:v>西区重症医学科</c:v>
                </c:pt>
                <c:pt idx="17">
                  <c:v>儿科</c:v>
                </c:pt>
                <c:pt idx="18">
                  <c:v>呼吸内科</c:v>
                </c:pt>
                <c:pt idx="19">
                  <c:v>心病一科</c:v>
                </c:pt>
                <c:pt idx="20">
                  <c:v>重症医学科</c:v>
                </c:pt>
                <c:pt idx="21">
                  <c:v>肝胆外科</c:v>
                </c:pt>
                <c:pt idx="22">
                  <c:v>身心医学科</c:v>
                </c:pt>
                <c:pt idx="23">
                  <c:v>东区肾病科</c:v>
                </c:pt>
                <c:pt idx="24">
                  <c:v>心病三科</c:v>
                </c:pt>
                <c:pt idx="25">
                  <c:v>普通外科</c:v>
                </c:pt>
                <c:pt idx="26">
                  <c:v>妇科</c:v>
                </c:pt>
                <c:pt idx="27">
                  <c:v>口腔科</c:v>
                </c:pt>
                <c:pt idx="28">
                  <c:v>骨科</c:v>
                </c:pt>
                <c:pt idx="29">
                  <c:v>针灸科</c:v>
                </c:pt>
                <c:pt idx="30">
                  <c:v>小儿骨科</c:v>
                </c:pt>
                <c:pt idx="31">
                  <c:v>脾胃科消化科合并</c:v>
                </c:pt>
                <c:pt idx="32">
                  <c:v>消化内科</c:v>
                </c:pt>
                <c:pt idx="33">
                  <c:v>美容皮肤科</c:v>
                </c:pt>
                <c:pt idx="34">
                  <c:v>心血管内科</c:v>
                </c:pt>
                <c:pt idx="35">
                  <c:v>内分泌科</c:v>
                </c:pt>
                <c:pt idx="36">
                  <c:v>运动损伤骨科</c:v>
                </c:pt>
                <c:pt idx="37">
                  <c:v>小儿推拿科</c:v>
                </c:pt>
                <c:pt idx="38">
                  <c:v>推拿科</c:v>
                </c:pt>
                <c:pt idx="39">
                  <c:v>妇二科</c:v>
                </c:pt>
                <c:pt idx="40">
                  <c:v>神经外科</c:v>
                </c:pt>
                <c:pt idx="41">
                  <c:v>康复科</c:v>
                </c:pt>
                <c:pt idx="42">
                  <c:v>脾胃病科</c:v>
                </c:pt>
                <c:pt idx="43">
                  <c:v>中医经典科</c:v>
                </c:pt>
                <c:pt idx="44">
                  <c:v>老年医学科</c:v>
                </c:pt>
                <c:pt idx="45">
                  <c:v>医院</c:v>
                </c:pt>
                <c:pt idx="46">
                  <c:v>创伤骨科</c:v>
                </c:pt>
                <c:pt idx="47">
                  <c:v>肛肠科</c:v>
                </c:pt>
                <c:pt idx="48">
                  <c:v>皮肤科</c:v>
                </c:pt>
                <c:pt idx="49">
                  <c:v>脑病一科</c:v>
                </c:pt>
                <c:pt idx="50">
                  <c:v>心病四科</c:v>
                </c:pt>
                <c:pt idx="51">
                  <c:v>治未病中心</c:v>
                </c:pt>
                <c:pt idx="52">
                  <c:v>东区重症医学科</c:v>
                </c:pt>
                <c:pt idx="53">
                  <c:v>综合内科</c:v>
                </c:pt>
                <c:pt idx="54">
                  <c:v>显微骨科</c:v>
                </c:pt>
                <c:pt idx="55">
                  <c:v>妇科妇二科合并</c:v>
                </c:pt>
                <c:pt idx="56">
                  <c:v>乳腺甲状腺外科</c:v>
                </c:pt>
                <c:pt idx="57">
                  <c:v>神经内科</c:v>
                </c:pt>
                <c:pt idx="58">
                  <c:v>泌尿外科</c:v>
                </c:pt>
                <c:pt idx="59">
                  <c:v>关节骨科</c:v>
                </c:pt>
                <c:pt idx="60">
                  <c:v>血液科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99.21603896623998</c:v>
                </c:pt>
                <c:pt idx="2">
                  <c:v>98.85276364723711</c:v>
                </c:pt>
                <c:pt idx="3">
                  <c:v>97.78716601315311</c:v>
                </c:pt>
                <c:pt idx="4">
                  <c:v>94.04871801371235</c:v>
                </c:pt>
                <c:pt idx="5">
                  <c:v>93.00340627975862</c:v>
                </c:pt>
                <c:pt idx="6">
                  <c:v>91.16735543297452</c:v>
                </c:pt>
                <c:pt idx="7">
                  <c:v>90.81671380264747</c:v>
                </c:pt>
                <c:pt idx="8">
                  <c:v>90.75717720430315</c:v>
                </c:pt>
                <c:pt idx="9">
                  <c:v>88.48108061937653</c:v>
                </c:pt>
                <c:pt idx="10">
                  <c:v>86.42728958470167</c:v>
                </c:pt>
                <c:pt idx="11">
                  <c:v>83.93184623822931</c:v>
                </c:pt>
                <c:pt idx="12">
                  <c:v>83.2186867808275</c:v>
                </c:pt>
                <c:pt idx="13">
                  <c:v>82.62047799300197</c:v>
                </c:pt>
                <c:pt idx="14">
                  <c:v>77.02677877035013</c:v>
                </c:pt>
                <c:pt idx="15">
                  <c:v>76.93061415314371</c:v>
                </c:pt>
                <c:pt idx="16">
                  <c:v>73.2197434165668</c:v>
                </c:pt>
                <c:pt idx="17">
                  <c:v>68.21256806658062</c:v>
                </c:pt>
                <c:pt idx="18">
                  <c:v>66.83620221152525</c:v>
                </c:pt>
                <c:pt idx="19">
                  <c:v>66.6551008742675</c:v>
                </c:pt>
                <c:pt idx="20">
                  <c:v>65.08132454574574</c:v>
                </c:pt>
                <c:pt idx="21">
                  <c:v>58.6364705563291</c:v>
                </c:pt>
                <c:pt idx="22">
                  <c:v>58.221071550801454</c:v>
                </c:pt>
                <c:pt idx="23">
                  <c:v>56.558035473515126</c:v>
                </c:pt>
                <c:pt idx="24">
                  <c:v>54.03331048476345</c:v>
                </c:pt>
                <c:pt idx="25">
                  <c:v>53.5868767074417</c:v>
                </c:pt>
                <c:pt idx="26">
                  <c:v>52.256040547017705</c:v>
                </c:pt>
                <c:pt idx="27">
                  <c:v>52.127113492579284</c:v>
                </c:pt>
                <c:pt idx="28">
                  <c:v>50.17597015876237</c:v>
                </c:pt>
                <c:pt idx="29">
                  <c:v>46.86832999597961</c:v>
                </c:pt>
                <c:pt idx="30">
                  <c:v>44.4378309773553</c:v>
                </c:pt>
                <c:pt idx="31">
                  <c:v>43.353788532958134</c:v>
                </c:pt>
                <c:pt idx="32">
                  <c:v>42.43710854598816</c:v>
                </c:pt>
                <c:pt idx="33">
                  <c:v>42.24091035304511</c:v>
                </c:pt>
                <c:pt idx="34">
                  <c:v>36.34337706881836</c:v>
                </c:pt>
                <c:pt idx="35">
                  <c:v>34.30980848689713</c:v>
                </c:pt>
                <c:pt idx="36">
                  <c:v>32.11047977094595</c:v>
                </c:pt>
                <c:pt idx="37">
                  <c:v>31.738656344254192</c:v>
                </c:pt>
                <c:pt idx="38">
                  <c:v>27.941449277247408</c:v>
                </c:pt>
                <c:pt idx="39">
                  <c:v>27.139503691942892</c:v>
                </c:pt>
                <c:pt idx="40">
                  <c:v>24.764557254863877</c:v>
                </c:pt>
                <c:pt idx="41">
                  <c:v>22.635700325232488</c:v>
                </c:pt>
                <c:pt idx="42">
                  <c:v>20.558333364007392</c:v>
                </c:pt>
                <c:pt idx="43">
                  <c:v>19.472133423126788</c:v>
                </c:pt>
                <c:pt idx="44">
                  <c:v>18.85331838858965</c:v>
                </c:pt>
                <c:pt idx="45">
                  <c:v>18.204542719813265</c:v>
                </c:pt>
                <c:pt idx="46">
                  <c:v>17.005091418652903</c:v>
                </c:pt>
                <c:pt idx="47">
                  <c:v>16.198024558477837</c:v>
                </c:pt>
                <c:pt idx="48">
                  <c:v>13.859518490360221</c:v>
                </c:pt>
                <c:pt idx="49">
                  <c:v>13.595598763588706</c:v>
                </c:pt>
                <c:pt idx="50">
                  <c:v>13.28692583488137</c:v>
                </c:pt>
                <c:pt idx="51">
                  <c:v>12.01008011593656</c:v>
                </c:pt>
                <c:pt idx="52">
                  <c:v>10.227854299318802</c:v>
                </c:pt>
                <c:pt idx="53">
                  <c:v>8.672864845992242</c:v>
                </c:pt>
                <c:pt idx="54">
                  <c:v>6.048007346675997</c:v>
                </c:pt>
                <c:pt idx="55">
                  <c:v>5.982471190563213</c:v>
                </c:pt>
                <c:pt idx="56">
                  <c:v>5.502252570386757</c:v>
                </c:pt>
                <c:pt idx="57">
                  <c:v>4.488065440967145</c:v>
                </c:pt>
                <c:pt idx="58">
                  <c:v>4.332891053874845</c:v>
                </c:pt>
                <c:pt idx="59">
                  <c:v>3.938716781707209</c:v>
                </c:pt>
                <c:pt idx="60">
                  <c:v>1.4583481197383112</c:v>
                </c:pt>
                <c:pt idx="61">
                  <c:v>0.9604796412101202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血液科</c:v>
                </c:pt>
                <c:pt idx="2">
                  <c:v>儿科</c:v>
                </c:pt>
                <c:pt idx="3">
                  <c:v>肾病科</c:v>
                </c:pt>
                <c:pt idx="4">
                  <c:v>神经内科</c:v>
                </c:pt>
                <c:pt idx="5">
                  <c:v>肾脏内科</c:v>
                </c:pt>
                <c:pt idx="6">
                  <c:v>消化内科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耳鼻喉科</c:v>
                </c:pt>
                <c:pt idx="10">
                  <c:v>肛肠科</c:v>
                </c:pt>
                <c:pt idx="11">
                  <c:v>普通外科</c:v>
                </c:pt>
                <c:pt idx="12">
                  <c:v>泌尿外科</c:v>
                </c:pt>
                <c:pt idx="13">
                  <c:v>风湿病科</c:v>
                </c:pt>
                <c:pt idx="14">
                  <c:v>脑病三科</c:v>
                </c:pt>
                <c:pt idx="15">
                  <c:v>脑病二科</c:v>
                </c:pt>
                <c:pt idx="16">
                  <c:v>东区重症医学科</c:v>
                </c:pt>
                <c:pt idx="17">
                  <c:v>中医外治中心</c:v>
                </c:pt>
                <c:pt idx="18">
                  <c:v>妇二科</c:v>
                </c:pt>
                <c:pt idx="19">
                  <c:v>脾胃科消化科合并</c:v>
                </c:pt>
                <c:pt idx="20">
                  <c:v>小儿骨科</c:v>
                </c:pt>
                <c:pt idx="21">
                  <c:v>综合内科</c:v>
                </c:pt>
                <c:pt idx="22">
                  <c:v>心病二科</c:v>
                </c:pt>
                <c:pt idx="23">
                  <c:v>皮肤科</c:v>
                </c:pt>
                <c:pt idx="24">
                  <c:v>小儿推拿科</c:v>
                </c:pt>
                <c:pt idx="25">
                  <c:v>微创骨科</c:v>
                </c:pt>
                <c:pt idx="26">
                  <c:v>骨科</c:v>
                </c:pt>
                <c:pt idx="27">
                  <c:v>内分泌科</c:v>
                </c:pt>
                <c:pt idx="28">
                  <c:v>老年医学科</c:v>
                </c:pt>
                <c:pt idx="29">
                  <c:v>康复科</c:v>
                </c:pt>
                <c:pt idx="30">
                  <c:v>身心医学科</c:v>
                </c:pt>
                <c:pt idx="31">
                  <c:v>重症医学科</c:v>
                </c:pt>
                <c:pt idx="32">
                  <c:v>心病三科</c:v>
                </c:pt>
                <c:pt idx="33">
                  <c:v>西区重症医学科</c:v>
                </c:pt>
                <c:pt idx="34">
                  <c:v>心病一科</c:v>
                </c:pt>
                <c:pt idx="35">
                  <c:v>关节骨科</c:v>
                </c:pt>
                <c:pt idx="36">
                  <c:v>治未病中心</c:v>
                </c:pt>
                <c:pt idx="37">
                  <c:v>脑病一科</c:v>
                </c:pt>
                <c:pt idx="38">
                  <c:v>脊柱骨科</c:v>
                </c:pt>
                <c:pt idx="39">
                  <c:v>肝胆外科</c:v>
                </c:pt>
                <c:pt idx="40">
                  <c:v>肝病科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创伤骨科</c:v>
                </c:pt>
                <c:pt idx="44">
                  <c:v>呼吸内科</c:v>
                </c:pt>
                <c:pt idx="45">
                  <c:v>运动损伤骨科</c:v>
                </c:pt>
                <c:pt idx="46">
                  <c:v>妇科妇二科合并</c:v>
                </c:pt>
                <c:pt idx="47">
                  <c:v>美容皮肤科</c:v>
                </c:pt>
                <c:pt idx="48">
                  <c:v>医院</c:v>
                </c:pt>
                <c:pt idx="49">
                  <c:v>神经外科</c:v>
                </c:pt>
                <c:pt idx="50">
                  <c:v>显微骨科</c:v>
                </c:pt>
                <c:pt idx="51">
                  <c:v>肿瘤内科</c:v>
                </c:pt>
                <c:pt idx="52">
                  <c:v>中医经典科</c:v>
                </c:pt>
                <c:pt idx="53">
                  <c:v>针灸科</c:v>
                </c:pt>
                <c:pt idx="54">
                  <c:v>心血管内科</c:v>
                </c:pt>
                <c:pt idx="55">
                  <c:v>脾胃病科</c:v>
                </c:pt>
                <c:pt idx="56">
                  <c:v>眼科</c:v>
                </c:pt>
                <c:pt idx="57">
                  <c:v>周围血管科</c:v>
                </c:pt>
                <c:pt idx="58">
                  <c:v>东区肾病科</c:v>
                </c:pt>
                <c:pt idx="59">
                  <c:v>口腔科</c:v>
                </c:pt>
                <c:pt idx="60">
                  <c:v>妇科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99.90364943408953</c:v>
                </c:pt>
                <c:pt idx="2">
                  <c:v>99.64594494022359</c:v>
                </c:pt>
                <c:pt idx="3">
                  <c:v>96.77535131630965</c:v>
                </c:pt>
                <c:pt idx="4">
                  <c:v>96.2341582558914</c:v>
                </c:pt>
                <c:pt idx="5">
                  <c:v>94.37693470727628</c:v>
                </c:pt>
                <c:pt idx="6">
                  <c:v>93.95463320506852</c:v>
                </c:pt>
                <c:pt idx="7">
                  <c:v>90.02225904926884</c:v>
                </c:pt>
                <c:pt idx="8">
                  <c:v>89.9738665988553</c:v>
                </c:pt>
                <c:pt idx="9">
                  <c:v>87.3914322616167</c:v>
                </c:pt>
                <c:pt idx="10">
                  <c:v>87.2316169459763</c:v>
                </c:pt>
                <c:pt idx="11">
                  <c:v>86.50555165495693</c:v>
                </c:pt>
                <c:pt idx="12">
                  <c:v>80.19975691888644</c:v>
                </c:pt>
                <c:pt idx="13">
                  <c:v>75.35070118007621</c:v>
                </c:pt>
                <c:pt idx="14">
                  <c:v>74.91547134160683</c:v>
                </c:pt>
                <c:pt idx="15">
                  <c:v>72.94723735493154</c:v>
                </c:pt>
                <c:pt idx="16">
                  <c:v>70.31894013108916</c:v>
                </c:pt>
                <c:pt idx="17">
                  <c:v>70.18565663200594</c:v>
                </c:pt>
                <c:pt idx="18">
                  <c:v>68.28867166987555</c:v>
                </c:pt>
                <c:pt idx="19">
                  <c:v>67.00029600353909</c:v>
                </c:pt>
                <c:pt idx="20">
                  <c:v>62.927246862856336</c:v>
                </c:pt>
                <c:pt idx="21">
                  <c:v>62.605852384689264</c:v>
                </c:pt>
                <c:pt idx="22">
                  <c:v>59.74672751933182</c:v>
                </c:pt>
                <c:pt idx="23">
                  <c:v>55.8937646379427</c:v>
                </c:pt>
                <c:pt idx="24">
                  <c:v>50.423707819745516</c:v>
                </c:pt>
                <c:pt idx="25">
                  <c:v>50.315318663994276</c:v>
                </c:pt>
                <c:pt idx="26">
                  <c:v>49.813726822893045</c:v>
                </c:pt>
                <c:pt idx="27">
                  <c:v>49.287255515109095</c:v>
                </c:pt>
                <c:pt idx="28">
                  <c:v>49.124837151453754</c:v>
                </c:pt>
                <c:pt idx="29">
                  <c:v>47.16689571556325</c:v>
                </c:pt>
                <c:pt idx="30">
                  <c:v>42.64846230058047</c:v>
                </c:pt>
                <c:pt idx="31">
                  <c:v>41.44067480601211</c:v>
                </c:pt>
                <c:pt idx="32">
                  <c:v>39.84938577029622</c:v>
                </c:pt>
                <c:pt idx="33">
                  <c:v>39.36716681307578</c:v>
                </c:pt>
                <c:pt idx="34">
                  <c:v>34.812627566266585</c:v>
                </c:pt>
                <c:pt idx="35">
                  <c:v>34.62975281747784</c:v>
                </c:pt>
                <c:pt idx="36">
                  <c:v>33.15082671727515</c:v>
                </c:pt>
                <c:pt idx="37">
                  <c:v>32.349526786979254</c:v>
                </c:pt>
                <c:pt idx="38">
                  <c:v>31.919328362455406</c:v>
                </c:pt>
                <c:pt idx="39">
                  <c:v>29.26759902519257</c:v>
                </c:pt>
                <c:pt idx="40">
                  <c:v>28.668714294487046</c:v>
                </c:pt>
                <c:pt idx="41">
                  <c:v>28.21683893651133</c:v>
                </c:pt>
                <c:pt idx="42">
                  <c:v>26.96884617394414</c:v>
                </c:pt>
                <c:pt idx="43">
                  <c:v>25.420594023874582</c:v>
                </c:pt>
                <c:pt idx="44">
                  <c:v>24.16980041013325</c:v>
                </c:pt>
                <c:pt idx="45">
                  <c:v>21.108437151502045</c:v>
                </c:pt>
                <c:pt idx="46">
                  <c:v>19.45939216720028</c:v>
                </c:pt>
                <c:pt idx="47">
                  <c:v>19.407837048442033</c:v>
                </c:pt>
                <c:pt idx="48">
                  <c:v>17.933756432959957</c:v>
                </c:pt>
                <c:pt idx="49">
                  <c:v>14.52328582741133</c:v>
                </c:pt>
                <c:pt idx="50">
                  <c:v>12.415707901103984</c:v>
                </c:pt>
                <c:pt idx="51">
                  <c:v>10.785068728364681</c:v>
                </c:pt>
                <c:pt idx="52">
                  <c:v>9.018303074955293</c:v>
                </c:pt>
                <c:pt idx="53">
                  <c:v>6.466397400410103</c:v>
                </c:pt>
                <c:pt idx="54">
                  <c:v>5.481034882901122</c:v>
                </c:pt>
                <c:pt idx="55">
                  <c:v>5.3555831407203325</c:v>
                </c:pt>
                <c:pt idx="56">
                  <c:v>4.464299472640071</c:v>
                </c:pt>
                <c:pt idx="57">
                  <c:v>4.350770932595848</c:v>
                </c:pt>
                <c:pt idx="58">
                  <c:v>3.6847117163873913</c:v>
                </c:pt>
                <c:pt idx="59">
                  <c:v>3.477290454753883</c:v>
                </c:pt>
                <c:pt idx="60">
                  <c:v>1.0245763554968832</c:v>
                </c:pt>
                <c:pt idx="61">
                  <c:v>0.23294220447586222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消化内科</c:v>
                </c:pt>
                <c:pt idx="2">
                  <c:v>脊柱骨科</c:v>
                </c:pt>
                <c:pt idx="3">
                  <c:v>眼科</c:v>
                </c:pt>
                <c:pt idx="4">
                  <c:v>小儿推拿科</c:v>
                </c:pt>
                <c:pt idx="5">
                  <c:v>产科</c:v>
                </c:pt>
                <c:pt idx="6">
                  <c:v>心病四科</c:v>
                </c:pt>
                <c:pt idx="7">
                  <c:v>耳鼻喉科</c:v>
                </c:pt>
                <c:pt idx="8">
                  <c:v>神经内科</c:v>
                </c:pt>
                <c:pt idx="9">
                  <c:v>心病一科</c:v>
                </c:pt>
                <c:pt idx="10">
                  <c:v>妇二科</c:v>
                </c:pt>
                <c:pt idx="11">
                  <c:v>皮肤科</c:v>
                </c:pt>
                <c:pt idx="12">
                  <c:v>泌尿外科</c:v>
                </c:pt>
                <c:pt idx="13">
                  <c:v>肾病科</c:v>
                </c:pt>
                <c:pt idx="14">
                  <c:v>肝胆外科</c:v>
                </c:pt>
                <c:pt idx="15">
                  <c:v>呼吸内科</c:v>
                </c:pt>
                <c:pt idx="16">
                  <c:v>内分泌科</c:v>
                </c:pt>
                <c:pt idx="17">
                  <c:v>脑病三科</c:v>
                </c:pt>
                <c:pt idx="18">
                  <c:v>关节骨科</c:v>
                </c:pt>
                <c:pt idx="19">
                  <c:v>胸外科</c:v>
                </c:pt>
                <c:pt idx="20">
                  <c:v>肾脏内科</c:v>
                </c:pt>
                <c:pt idx="21">
                  <c:v>儿科</c:v>
                </c:pt>
                <c:pt idx="22">
                  <c:v>中医经典科</c:v>
                </c:pt>
                <c:pt idx="23">
                  <c:v>美容皮肤科</c:v>
                </c:pt>
                <c:pt idx="24">
                  <c:v>心病三科</c:v>
                </c:pt>
                <c:pt idx="25">
                  <c:v>血液科</c:v>
                </c:pt>
                <c:pt idx="26">
                  <c:v>运动损伤骨科</c:v>
                </c:pt>
                <c:pt idx="27">
                  <c:v>小儿骨科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骨科</c:v>
                </c:pt>
                <c:pt idx="31">
                  <c:v>男科</c:v>
                </c:pt>
                <c:pt idx="32">
                  <c:v>中医外治中心</c:v>
                </c:pt>
                <c:pt idx="33">
                  <c:v>康复科</c:v>
                </c:pt>
                <c:pt idx="34">
                  <c:v>身心医学科</c:v>
                </c:pt>
                <c:pt idx="35">
                  <c:v>妇科</c:v>
                </c:pt>
                <c:pt idx="36">
                  <c:v>脾胃科消化科合并</c:v>
                </c:pt>
                <c:pt idx="37">
                  <c:v>脑病二科</c:v>
                </c:pt>
                <c:pt idx="38">
                  <c:v>妇科妇二科合并</c:v>
                </c:pt>
                <c:pt idx="39">
                  <c:v>神经外科</c:v>
                </c:pt>
                <c:pt idx="40">
                  <c:v>老年医学科</c:v>
                </c:pt>
                <c:pt idx="41">
                  <c:v>东区重症医学科</c:v>
                </c:pt>
                <c:pt idx="42">
                  <c:v>东区肾病科</c:v>
                </c:pt>
                <c:pt idx="43">
                  <c:v>医院</c:v>
                </c:pt>
                <c:pt idx="44">
                  <c:v>综合内科</c:v>
                </c:pt>
                <c:pt idx="45">
                  <c:v>乳腺甲状腺外科</c:v>
                </c:pt>
                <c:pt idx="46">
                  <c:v>推拿科</c:v>
                </c:pt>
                <c:pt idx="47">
                  <c:v>肿瘤内科</c:v>
                </c:pt>
                <c:pt idx="48">
                  <c:v>西区重症医学科</c:v>
                </c:pt>
                <c:pt idx="49">
                  <c:v>心血管内科</c:v>
                </c:pt>
                <c:pt idx="50">
                  <c:v>心病二科</c:v>
                </c:pt>
                <c:pt idx="51">
                  <c:v>针灸科</c:v>
                </c:pt>
                <c:pt idx="52">
                  <c:v>肝病科</c:v>
                </c:pt>
                <c:pt idx="53">
                  <c:v>口腔科</c:v>
                </c:pt>
                <c:pt idx="54">
                  <c:v>风湿病科</c:v>
                </c:pt>
                <c:pt idx="55">
                  <c:v>脑病一科</c:v>
                </c:pt>
                <c:pt idx="56">
                  <c:v>重症医学科</c:v>
                </c:pt>
                <c:pt idx="57">
                  <c:v>周围血管科</c:v>
                </c:pt>
                <c:pt idx="58">
                  <c:v>肛肠科</c:v>
                </c:pt>
                <c:pt idx="59">
                  <c:v>治未病中心</c:v>
                </c:pt>
                <c:pt idx="60">
                  <c:v>脾胃病科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99.52222845628611</c:v>
                </c:pt>
                <c:pt idx="2">
                  <c:v>96.54323589277189</c:v>
                </c:pt>
                <c:pt idx="3">
                  <c:v>95.31706681856593</c:v>
                </c:pt>
                <c:pt idx="4">
                  <c:v>92.48554145236048</c:v>
                </c:pt>
                <c:pt idx="5">
                  <c:v>92.43873494820977</c:v>
                </c:pt>
                <c:pt idx="6">
                  <c:v>92.17200318104621</c:v>
                </c:pt>
                <c:pt idx="7">
                  <c:v>91.57530085718912</c:v>
                </c:pt>
                <c:pt idx="8">
                  <c:v>91.47912480717929</c:v>
                </c:pt>
                <c:pt idx="9">
                  <c:v>91.33185618892573</c:v>
                </c:pt>
                <c:pt idx="10">
                  <c:v>89.87374628458495</c:v>
                </c:pt>
                <c:pt idx="11">
                  <c:v>86.55985708368218</c:v>
                </c:pt>
                <c:pt idx="12">
                  <c:v>82.2657054269519</c:v>
                </c:pt>
                <c:pt idx="13">
                  <c:v>82.22514250449952</c:v>
                </c:pt>
                <c:pt idx="14">
                  <c:v>77.06882121757909</c:v>
                </c:pt>
                <c:pt idx="15">
                  <c:v>76.25788425776682</c:v>
                </c:pt>
                <c:pt idx="16">
                  <c:v>70.60848823232166</c:v>
                </c:pt>
                <c:pt idx="17">
                  <c:v>70.2475832981018</c:v>
                </c:pt>
                <c:pt idx="18">
                  <c:v>67.54476424835912</c:v>
                </c:pt>
                <c:pt idx="19">
                  <c:v>66.7029121384067</c:v>
                </c:pt>
                <c:pt idx="20">
                  <c:v>63.76415706466584</c:v>
                </c:pt>
                <c:pt idx="21">
                  <c:v>60.53538743582462</c:v>
                </c:pt>
                <c:pt idx="22">
                  <c:v>60.26647853466795</c:v>
                </c:pt>
                <c:pt idx="23">
                  <c:v>59.652662941386446</c:v>
                </c:pt>
                <c:pt idx="24">
                  <c:v>57.56106584481734</c:v>
                </c:pt>
                <c:pt idx="25">
                  <c:v>55.59381379636785</c:v>
                </c:pt>
                <c:pt idx="26">
                  <c:v>54.46733106454988</c:v>
                </c:pt>
                <c:pt idx="27">
                  <c:v>53.28348215409137</c:v>
                </c:pt>
                <c:pt idx="28">
                  <c:v>50.647760095608525</c:v>
                </c:pt>
                <c:pt idx="29">
                  <c:v>47.32222612423322</c:v>
                </c:pt>
                <c:pt idx="30">
                  <c:v>44.89980159606721</c:v>
                </c:pt>
                <c:pt idx="31">
                  <c:v>44.54501238331347</c:v>
                </c:pt>
                <c:pt idx="32">
                  <c:v>43.878057118862</c:v>
                </c:pt>
                <c:pt idx="33">
                  <c:v>41.71755453296596</c:v>
                </c:pt>
                <c:pt idx="34">
                  <c:v>39.964129925738014</c:v>
                </c:pt>
                <c:pt idx="35">
                  <c:v>38.77491879279335</c:v>
                </c:pt>
                <c:pt idx="36">
                  <c:v>34.96663817404542</c:v>
                </c:pt>
                <c:pt idx="37">
                  <c:v>34.7744913884513</c:v>
                </c:pt>
                <c:pt idx="38">
                  <c:v>33.13587130486847</c:v>
                </c:pt>
                <c:pt idx="39">
                  <c:v>33.01274201574128</c:v>
                </c:pt>
                <c:pt idx="40">
                  <c:v>32.41336558030144</c:v>
                </c:pt>
                <c:pt idx="41">
                  <c:v>28.32725693537394</c:v>
                </c:pt>
                <c:pt idx="42">
                  <c:v>27.0726333051477</c:v>
                </c:pt>
                <c:pt idx="43">
                  <c:v>26.661669848808135</c:v>
                </c:pt>
                <c:pt idx="44">
                  <c:v>26.377237848277566</c:v>
                </c:pt>
                <c:pt idx="45">
                  <c:v>24.98259822175152</c:v>
                </c:pt>
                <c:pt idx="46">
                  <c:v>24.426814743118534</c:v>
                </c:pt>
                <c:pt idx="47">
                  <c:v>20.800563301670934</c:v>
                </c:pt>
                <c:pt idx="48">
                  <c:v>17.43766661525573</c:v>
                </c:pt>
                <c:pt idx="49">
                  <c:v>15.034007580992782</c:v>
                </c:pt>
                <c:pt idx="50">
                  <c:v>14.40322300328252</c:v>
                </c:pt>
                <c:pt idx="51">
                  <c:v>13.762817396513944</c:v>
                </c:pt>
                <c:pt idx="52">
                  <c:v>12.78371298980582</c:v>
                </c:pt>
                <c:pt idx="53">
                  <c:v>11.16986900190565</c:v>
                </c:pt>
                <c:pt idx="54">
                  <c:v>10.756211924745259</c:v>
                </c:pt>
                <c:pt idx="55">
                  <c:v>8.661559770837057</c:v>
                </c:pt>
                <c:pt idx="56">
                  <c:v>8.067914303913199</c:v>
                </c:pt>
                <c:pt idx="57">
                  <c:v>7.462301152760134</c:v>
                </c:pt>
                <c:pt idx="58">
                  <c:v>6.095939280133266</c:v>
                </c:pt>
                <c:pt idx="59">
                  <c:v>2.2490796747730624</c:v>
                </c:pt>
                <c:pt idx="60">
                  <c:v>2.2436599277814233</c:v>
                </c:pt>
                <c:pt idx="61">
                  <c:v>0.3137166992272278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肛肠科</c:v>
                </c:pt>
                <c:pt idx="2">
                  <c:v>康复科</c:v>
                </c:pt>
                <c:pt idx="3">
                  <c:v>显微骨科</c:v>
                </c:pt>
                <c:pt idx="4">
                  <c:v>血液科</c:v>
                </c:pt>
                <c:pt idx="5">
                  <c:v>肾病科</c:v>
                </c:pt>
                <c:pt idx="6">
                  <c:v>脾胃科消化科合并</c:v>
                </c:pt>
                <c:pt idx="7">
                  <c:v>针灸科</c:v>
                </c:pt>
                <c:pt idx="8">
                  <c:v>肿瘤内科</c:v>
                </c:pt>
                <c:pt idx="9">
                  <c:v>肝胆外科</c:v>
                </c:pt>
                <c:pt idx="10">
                  <c:v>运动损伤骨科</c:v>
                </c:pt>
                <c:pt idx="11">
                  <c:v>重症医学科</c:v>
                </c:pt>
                <c:pt idx="12">
                  <c:v>心病二科</c:v>
                </c:pt>
                <c:pt idx="13">
                  <c:v>神经外科</c:v>
                </c:pt>
                <c:pt idx="14">
                  <c:v>耳鼻喉科</c:v>
                </c:pt>
                <c:pt idx="15">
                  <c:v>男科</c:v>
                </c:pt>
                <c:pt idx="16">
                  <c:v>心血管内科</c:v>
                </c:pt>
                <c:pt idx="17">
                  <c:v>美容皮肤科</c:v>
                </c:pt>
                <c:pt idx="18">
                  <c:v>肝病科</c:v>
                </c:pt>
                <c:pt idx="19">
                  <c:v>心病三科</c:v>
                </c:pt>
                <c:pt idx="20">
                  <c:v>身心医学科</c:v>
                </c:pt>
                <c:pt idx="21">
                  <c:v>口腔科</c:v>
                </c:pt>
                <c:pt idx="22">
                  <c:v>脑病一科</c:v>
                </c:pt>
                <c:pt idx="23">
                  <c:v>乳腺甲状腺外科</c:v>
                </c:pt>
                <c:pt idx="24">
                  <c:v>创伤骨科</c:v>
                </c:pt>
                <c:pt idx="25">
                  <c:v>肾脏内科</c:v>
                </c:pt>
                <c:pt idx="26">
                  <c:v>小儿骨科</c:v>
                </c:pt>
                <c:pt idx="27">
                  <c:v>泌尿外科</c:v>
                </c:pt>
                <c:pt idx="28">
                  <c:v>脑病二科</c:v>
                </c:pt>
                <c:pt idx="29">
                  <c:v>中医经典科</c:v>
                </c:pt>
                <c:pt idx="30">
                  <c:v>消化内科</c:v>
                </c:pt>
                <c:pt idx="31">
                  <c:v>骨科</c:v>
                </c:pt>
                <c:pt idx="32">
                  <c:v>风湿病科</c:v>
                </c:pt>
                <c:pt idx="33">
                  <c:v>治未病中心</c:v>
                </c:pt>
                <c:pt idx="34">
                  <c:v>皮肤科</c:v>
                </c:pt>
                <c:pt idx="35">
                  <c:v>小儿推拿科</c:v>
                </c:pt>
                <c:pt idx="36">
                  <c:v>神经内科</c:v>
                </c:pt>
                <c:pt idx="37">
                  <c:v>关节骨科</c:v>
                </c:pt>
                <c:pt idx="38">
                  <c:v>儿科</c:v>
                </c:pt>
                <c:pt idx="39">
                  <c:v>周围血管科</c:v>
                </c:pt>
                <c:pt idx="40">
                  <c:v>中医外治中心</c:v>
                </c:pt>
                <c:pt idx="41">
                  <c:v>普通外科</c:v>
                </c:pt>
                <c:pt idx="42">
                  <c:v>产科</c:v>
                </c:pt>
                <c:pt idx="43">
                  <c:v>胸外科</c:v>
                </c:pt>
                <c:pt idx="44">
                  <c:v>脊柱骨科</c:v>
                </c:pt>
                <c:pt idx="45">
                  <c:v>微创骨科</c:v>
                </c:pt>
                <c:pt idx="46">
                  <c:v>脑病三科</c:v>
                </c:pt>
                <c:pt idx="47">
                  <c:v>心病一科</c:v>
                </c:pt>
                <c:pt idx="48">
                  <c:v>内分泌科</c:v>
                </c:pt>
                <c:pt idx="49">
                  <c:v>妇科妇二科合并</c:v>
                </c:pt>
                <c:pt idx="50">
                  <c:v>眼科</c:v>
                </c:pt>
                <c:pt idx="51">
                  <c:v>推拿科</c:v>
                </c:pt>
                <c:pt idx="52">
                  <c:v>医院</c:v>
                </c:pt>
                <c:pt idx="53">
                  <c:v>脾胃病科</c:v>
                </c:pt>
                <c:pt idx="54">
                  <c:v>心病四科</c:v>
                </c:pt>
                <c:pt idx="55">
                  <c:v>妇科</c:v>
                </c:pt>
                <c:pt idx="56">
                  <c:v>西区重症医学科</c:v>
                </c:pt>
                <c:pt idx="57">
                  <c:v>东区重症医学科</c:v>
                </c:pt>
                <c:pt idx="58">
                  <c:v>妇二科</c:v>
                </c:pt>
                <c:pt idx="59">
                  <c:v>老年医学科</c:v>
                </c:pt>
                <c:pt idx="60">
                  <c:v>综合内科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95.55061620410245</c:v>
                </c:pt>
                <c:pt idx="2">
                  <c:v>94.37860838868691</c:v>
                </c:pt>
                <c:pt idx="3">
                  <c:v>93.30232038788968</c:v>
                </c:pt>
                <c:pt idx="4">
                  <c:v>91.66004604577961</c:v>
                </c:pt>
                <c:pt idx="5">
                  <c:v>90.70548410154333</c:v>
                </c:pt>
                <c:pt idx="6">
                  <c:v>87.18777124114675</c:v>
                </c:pt>
                <c:pt idx="7">
                  <c:v>86.17882584836926</c:v>
                </c:pt>
                <c:pt idx="8">
                  <c:v>84.81931926781603</c:v>
                </c:pt>
                <c:pt idx="9">
                  <c:v>84.37763524844537</c:v>
                </c:pt>
                <c:pt idx="10">
                  <c:v>82.31583922890131</c:v>
                </c:pt>
                <c:pt idx="11">
                  <c:v>82.20063857156772</c:v>
                </c:pt>
                <c:pt idx="12">
                  <c:v>82.16566994283573</c:v>
                </c:pt>
                <c:pt idx="13">
                  <c:v>81.73991137010476</c:v>
                </c:pt>
                <c:pt idx="14">
                  <c:v>80.14457643544723</c:v>
                </c:pt>
                <c:pt idx="15">
                  <c:v>80.12804081680599</c:v>
                </c:pt>
                <c:pt idx="16">
                  <c:v>79.43084993099566</c:v>
                </c:pt>
                <c:pt idx="17">
                  <c:v>79.27892160555932</c:v>
                </c:pt>
                <c:pt idx="18">
                  <c:v>77.28706371773619</c:v>
                </c:pt>
                <c:pt idx="19">
                  <c:v>76.49433575876076</c:v>
                </c:pt>
                <c:pt idx="20">
                  <c:v>74.59710430497309</c:v>
                </c:pt>
                <c:pt idx="21">
                  <c:v>74.39253312283326</c:v>
                </c:pt>
                <c:pt idx="22">
                  <c:v>73.10771350684821</c:v>
                </c:pt>
                <c:pt idx="23">
                  <c:v>72.07248897242073</c:v>
                </c:pt>
                <c:pt idx="24">
                  <c:v>71.67183107952049</c:v>
                </c:pt>
                <c:pt idx="25">
                  <c:v>69.39841894537614</c:v>
                </c:pt>
                <c:pt idx="26">
                  <c:v>66.26260570861898</c:v>
                </c:pt>
                <c:pt idx="27">
                  <c:v>66.12763595639241</c:v>
                </c:pt>
                <c:pt idx="28">
                  <c:v>64.17606300449957</c:v>
                </c:pt>
                <c:pt idx="29">
                  <c:v>63.13095907430499</c:v>
                </c:pt>
                <c:pt idx="30">
                  <c:v>60.790302815114764</c:v>
                </c:pt>
                <c:pt idx="31">
                  <c:v>60.52227912152866</c:v>
                </c:pt>
                <c:pt idx="32">
                  <c:v>58.82854301489533</c:v>
                </c:pt>
                <c:pt idx="33">
                  <c:v>56.45769568364916</c:v>
                </c:pt>
                <c:pt idx="34">
                  <c:v>56.193397071615394</c:v>
                </c:pt>
                <c:pt idx="35">
                  <c:v>56.05275196975401</c:v>
                </c:pt>
                <c:pt idx="36">
                  <c:v>48.73246025142089</c:v>
                </c:pt>
                <c:pt idx="37">
                  <c:v>46.721260598173124</c:v>
                </c:pt>
                <c:pt idx="38">
                  <c:v>46.52686749521759</c:v>
                </c:pt>
                <c:pt idx="39">
                  <c:v>45.62625755528057</c:v>
                </c:pt>
                <c:pt idx="40">
                  <c:v>42.00220747024379</c:v>
                </c:pt>
                <c:pt idx="41">
                  <c:v>40.73045636203375</c:v>
                </c:pt>
                <c:pt idx="42">
                  <c:v>40.22353602747288</c:v>
                </c:pt>
                <c:pt idx="43">
                  <c:v>38.68891368821898</c:v>
                </c:pt>
                <c:pt idx="44">
                  <c:v>32.58142133012422</c:v>
                </c:pt>
                <c:pt idx="45">
                  <c:v>31.377523438625783</c:v>
                </c:pt>
                <c:pt idx="46">
                  <c:v>31.261842537047883</c:v>
                </c:pt>
                <c:pt idx="47">
                  <c:v>29.599230615801485</c:v>
                </c:pt>
                <c:pt idx="48">
                  <c:v>26.66388871300865</c:v>
                </c:pt>
                <c:pt idx="49">
                  <c:v>24.858271198766484</c:v>
                </c:pt>
                <c:pt idx="50">
                  <c:v>24.202571219928956</c:v>
                </c:pt>
                <c:pt idx="51">
                  <c:v>23.65489508942486</c:v>
                </c:pt>
                <c:pt idx="52">
                  <c:v>23.09823286652143</c:v>
                </c:pt>
                <c:pt idx="53">
                  <c:v>19.419534912278078</c:v>
                </c:pt>
                <c:pt idx="54">
                  <c:v>11.978227039647308</c:v>
                </c:pt>
                <c:pt idx="55">
                  <c:v>10.984793056136505</c:v>
                </c:pt>
                <c:pt idx="56">
                  <c:v>9.30468179655521</c:v>
                </c:pt>
                <c:pt idx="57">
                  <c:v>8.624472412682822</c:v>
                </c:pt>
                <c:pt idx="58">
                  <c:v>6.790629803897054</c:v>
                </c:pt>
                <c:pt idx="59">
                  <c:v>4.067383202119007</c:v>
                </c:pt>
                <c:pt idx="60">
                  <c:v>2.970182293540085</c:v>
                </c:pt>
                <c:pt idx="61">
                  <c:v>1.3240898594710842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康复科</c:v>
                </c:pt>
                <c:pt idx="2">
                  <c:v>肾脏内科</c:v>
                </c:pt>
                <c:pt idx="3">
                  <c:v>心病二科</c:v>
                </c:pt>
                <c:pt idx="4">
                  <c:v>口腔科</c:v>
                </c:pt>
                <c:pt idx="5">
                  <c:v>心病四科</c:v>
                </c:pt>
                <c:pt idx="6">
                  <c:v>心病三科</c:v>
                </c:pt>
                <c:pt idx="7">
                  <c:v>产科</c:v>
                </c:pt>
                <c:pt idx="8">
                  <c:v>周围血管科</c:v>
                </c:pt>
                <c:pt idx="9">
                  <c:v>身心医学科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中医外治中心</c:v>
                </c:pt>
                <c:pt idx="13">
                  <c:v>显微骨科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脾胃科消化科合并</c:v>
                </c:pt>
                <c:pt idx="17">
                  <c:v>东区重症医学科</c:v>
                </c:pt>
                <c:pt idx="18">
                  <c:v>肾病科</c:v>
                </c:pt>
                <c:pt idx="19">
                  <c:v>耳鼻喉科</c:v>
                </c:pt>
                <c:pt idx="20">
                  <c:v>妇二科</c:v>
                </c:pt>
                <c:pt idx="21">
                  <c:v>老年医学科</c:v>
                </c:pt>
                <c:pt idx="22">
                  <c:v>综合内科</c:v>
                </c:pt>
                <c:pt idx="23">
                  <c:v>美容皮肤科</c:v>
                </c:pt>
                <c:pt idx="24">
                  <c:v>眼科</c:v>
                </c:pt>
                <c:pt idx="25">
                  <c:v>男科</c:v>
                </c:pt>
                <c:pt idx="26">
                  <c:v>中医经典科</c:v>
                </c:pt>
                <c:pt idx="27">
                  <c:v>肝胆外科</c:v>
                </c:pt>
                <c:pt idx="28">
                  <c:v>关节骨科</c:v>
                </c:pt>
                <c:pt idx="29">
                  <c:v>脑病三科</c:v>
                </c:pt>
                <c:pt idx="30">
                  <c:v>小儿骨科</c:v>
                </c:pt>
                <c:pt idx="31">
                  <c:v>西区重症医学科</c:v>
                </c:pt>
                <c:pt idx="32">
                  <c:v>妇科妇二科合并</c:v>
                </c:pt>
                <c:pt idx="33">
                  <c:v>运动损伤骨科</c:v>
                </c:pt>
                <c:pt idx="34">
                  <c:v>乳腺甲状腺外科</c:v>
                </c:pt>
                <c:pt idx="35">
                  <c:v>肿瘤内科</c:v>
                </c:pt>
                <c:pt idx="36">
                  <c:v>脑病一科</c:v>
                </c:pt>
                <c:pt idx="37">
                  <c:v>医院</c:v>
                </c:pt>
                <c:pt idx="38">
                  <c:v>泌尿外科</c:v>
                </c:pt>
                <c:pt idx="39">
                  <c:v>消化内科</c:v>
                </c:pt>
                <c:pt idx="40">
                  <c:v>脾胃病科</c:v>
                </c:pt>
                <c:pt idx="41">
                  <c:v>脑病二科</c:v>
                </c:pt>
                <c:pt idx="42">
                  <c:v>肛肠科</c:v>
                </c:pt>
                <c:pt idx="43">
                  <c:v>肝病科</c:v>
                </c:pt>
                <c:pt idx="44">
                  <c:v>心血管内科</c:v>
                </c:pt>
                <c:pt idx="45">
                  <c:v>儿科</c:v>
                </c:pt>
                <c:pt idx="46">
                  <c:v>东区肾病科</c:v>
                </c:pt>
                <c:pt idx="47">
                  <c:v>脊柱骨科</c:v>
                </c:pt>
                <c:pt idx="48">
                  <c:v>针灸科</c:v>
                </c:pt>
                <c:pt idx="49">
                  <c:v>心病一科</c:v>
                </c:pt>
                <c:pt idx="50">
                  <c:v>呼吸内科</c:v>
                </c:pt>
                <c:pt idx="51">
                  <c:v>微创骨科</c:v>
                </c:pt>
                <c:pt idx="52">
                  <c:v>推拿科</c:v>
                </c:pt>
                <c:pt idx="53">
                  <c:v>皮肤科</c:v>
                </c:pt>
                <c:pt idx="54">
                  <c:v>普通外科</c:v>
                </c:pt>
                <c:pt idx="55">
                  <c:v>内分泌科</c:v>
                </c:pt>
                <c:pt idx="56">
                  <c:v>神经内科</c:v>
                </c:pt>
                <c:pt idx="57">
                  <c:v>骨科</c:v>
                </c:pt>
                <c:pt idx="58">
                  <c:v>胸外科</c:v>
                </c:pt>
                <c:pt idx="59">
                  <c:v>创伤骨科</c:v>
                </c:pt>
                <c:pt idx="60">
                  <c:v>治未病中心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95.9287421447467</c:v>
                </c:pt>
                <c:pt idx="2">
                  <c:v>95.85057250062086</c:v>
                </c:pt>
                <c:pt idx="3">
                  <c:v>90.95895193727752</c:v>
                </c:pt>
                <c:pt idx="4">
                  <c:v>90.28385706432094</c:v>
                </c:pt>
                <c:pt idx="5">
                  <c:v>87.08537756768928</c:v>
                </c:pt>
                <c:pt idx="6">
                  <c:v>85.32760185616941</c:v>
                </c:pt>
                <c:pt idx="7">
                  <c:v>81.35819812202352</c:v>
                </c:pt>
                <c:pt idx="8">
                  <c:v>79.37555085218575</c:v>
                </c:pt>
                <c:pt idx="9">
                  <c:v>78.39584661807213</c:v>
                </c:pt>
                <c:pt idx="10">
                  <c:v>76.68791624607361</c:v>
                </c:pt>
                <c:pt idx="11">
                  <c:v>76.68639156228727</c:v>
                </c:pt>
                <c:pt idx="12">
                  <c:v>75.9617168833596</c:v>
                </c:pt>
                <c:pt idx="13">
                  <c:v>73.41351392100765</c:v>
                </c:pt>
                <c:pt idx="14">
                  <c:v>72.13620941384616</c:v>
                </c:pt>
                <c:pt idx="15">
                  <c:v>71.35061774351801</c:v>
                </c:pt>
                <c:pt idx="16">
                  <c:v>70.2794033393105</c:v>
                </c:pt>
                <c:pt idx="17">
                  <c:v>67.81803435645138</c:v>
                </c:pt>
                <c:pt idx="18">
                  <c:v>67.8083874351773</c:v>
                </c:pt>
                <c:pt idx="19">
                  <c:v>67.72187244137189</c:v>
                </c:pt>
                <c:pt idx="20">
                  <c:v>66.64351540380167</c:v>
                </c:pt>
                <c:pt idx="21">
                  <c:v>64.98155412104289</c:v>
                </c:pt>
                <c:pt idx="22">
                  <c:v>64.29532247164417</c:v>
                </c:pt>
                <c:pt idx="23">
                  <c:v>61.017314394279964</c:v>
                </c:pt>
                <c:pt idx="24">
                  <c:v>57.87572667490996</c:v>
                </c:pt>
                <c:pt idx="25">
                  <c:v>57.41534948497616</c:v>
                </c:pt>
                <c:pt idx="26">
                  <c:v>52.20937952347962</c:v>
                </c:pt>
                <c:pt idx="27">
                  <c:v>52.07597298070456</c:v>
                </c:pt>
                <c:pt idx="28">
                  <c:v>52.04264078630931</c:v>
                </c:pt>
                <c:pt idx="29">
                  <c:v>49.69227624969525</c:v>
                </c:pt>
                <c:pt idx="30">
                  <c:v>47.203762008152424</c:v>
                </c:pt>
                <c:pt idx="31">
                  <c:v>45.73990526799006</c:v>
                </c:pt>
                <c:pt idx="32">
                  <c:v>43.943677612652266</c:v>
                </c:pt>
                <c:pt idx="33">
                  <c:v>43.61893786660272</c:v>
                </c:pt>
                <c:pt idx="34">
                  <c:v>40.45604675173328</c:v>
                </c:pt>
                <c:pt idx="35">
                  <c:v>40.44741524656786</c:v>
                </c:pt>
                <c:pt idx="36">
                  <c:v>38.07536450772932</c:v>
                </c:pt>
                <c:pt idx="37">
                  <c:v>34.97559403595866</c:v>
                </c:pt>
                <c:pt idx="38">
                  <c:v>33.98912528997424</c:v>
                </c:pt>
                <c:pt idx="39">
                  <c:v>31.960492296347567</c:v>
                </c:pt>
                <c:pt idx="40">
                  <c:v>30.58513014787404</c:v>
                </c:pt>
                <c:pt idx="41">
                  <c:v>30.05082503479194</c:v>
                </c:pt>
                <c:pt idx="42">
                  <c:v>26.5011192877456</c:v>
                </c:pt>
                <c:pt idx="43">
                  <c:v>26.47123582116543</c:v>
                </c:pt>
                <c:pt idx="44">
                  <c:v>24.059625294219504</c:v>
                </c:pt>
                <c:pt idx="45">
                  <c:v>23.596880369425335</c:v>
                </c:pt>
                <c:pt idx="46">
                  <c:v>22.536614124847684</c:v>
                </c:pt>
                <c:pt idx="47">
                  <c:v>21.815967764034337</c:v>
                </c:pt>
                <c:pt idx="48">
                  <c:v>21.770403814088674</c:v>
                </c:pt>
                <c:pt idx="49">
                  <c:v>19.663182823714575</c:v>
                </c:pt>
                <c:pt idx="50">
                  <c:v>19.17726763897549</c:v>
                </c:pt>
                <c:pt idx="51">
                  <c:v>18.418788344627764</c:v>
                </c:pt>
                <c:pt idx="52">
                  <c:v>17.481783494469212</c:v>
                </c:pt>
                <c:pt idx="53">
                  <c:v>14.408927178536706</c:v>
                </c:pt>
                <c:pt idx="54">
                  <c:v>12.449655884082976</c:v>
                </c:pt>
                <c:pt idx="55">
                  <c:v>10.843667681688096</c:v>
                </c:pt>
                <c:pt idx="56">
                  <c:v>9.380551120353365</c:v>
                </c:pt>
                <c:pt idx="57">
                  <c:v>7.799814841254526</c:v>
                </c:pt>
                <c:pt idx="58">
                  <c:v>4.943706105410253</c:v>
                </c:pt>
                <c:pt idx="59">
                  <c:v>4.94307516689286</c:v>
                </c:pt>
                <c:pt idx="60">
                  <c:v>1.7217471344962119</c:v>
                </c:pt>
                <c:pt idx="61">
                  <c:v>0.37630325578297796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耳鼻喉科</c:v>
                </c:pt>
                <c:pt idx="2">
                  <c:v>关节骨科</c:v>
                </c:pt>
                <c:pt idx="3">
                  <c:v>神经外科</c:v>
                </c:pt>
                <c:pt idx="4">
                  <c:v>妇科</c:v>
                </c:pt>
                <c:pt idx="5">
                  <c:v>神经内科</c:v>
                </c:pt>
                <c:pt idx="6">
                  <c:v>眼科</c:v>
                </c:pt>
                <c:pt idx="7">
                  <c:v>儿科</c:v>
                </c:pt>
                <c:pt idx="8">
                  <c:v>消化内科</c:v>
                </c:pt>
                <c:pt idx="9">
                  <c:v>男科</c:v>
                </c:pt>
                <c:pt idx="10">
                  <c:v>东区重症医学科</c:v>
                </c:pt>
                <c:pt idx="11">
                  <c:v>口腔科</c:v>
                </c:pt>
                <c:pt idx="12">
                  <c:v>美容皮肤科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治未病中心</c:v>
                </c:pt>
                <c:pt idx="18">
                  <c:v>皮肤科</c:v>
                </c:pt>
                <c:pt idx="19">
                  <c:v>东区肾病科</c:v>
                </c:pt>
                <c:pt idx="20">
                  <c:v>妇科妇二科合并</c:v>
                </c:pt>
                <c:pt idx="21">
                  <c:v>呼吸内科</c:v>
                </c:pt>
                <c:pt idx="22">
                  <c:v>脑病一科</c:v>
                </c:pt>
                <c:pt idx="23">
                  <c:v>小儿推拿科</c:v>
                </c:pt>
                <c:pt idx="24">
                  <c:v>微创骨科</c:v>
                </c:pt>
                <c:pt idx="25">
                  <c:v>心病一科</c:v>
                </c:pt>
                <c:pt idx="26">
                  <c:v>产科</c:v>
                </c:pt>
                <c:pt idx="27">
                  <c:v>脾胃病科</c:v>
                </c:pt>
                <c:pt idx="28">
                  <c:v>血液科</c:v>
                </c:pt>
                <c:pt idx="29">
                  <c:v>康复科</c:v>
                </c:pt>
                <c:pt idx="30">
                  <c:v>骨科</c:v>
                </c:pt>
                <c:pt idx="31">
                  <c:v>运动损伤骨科</c:v>
                </c:pt>
                <c:pt idx="32">
                  <c:v>医院</c:v>
                </c:pt>
                <c:pt idx="33">
                  <c:v>肝病科</c:v>
                </c:pt>
                <c:pt idx="34">
                  <c:v>脊柱骨科</c:v>
                </c:pt>
                <c:pt idx="35">
                  <c:v>西区重症医学科</c:v>
                </c:pt>
                <c:pt idx="36">
                  <c:v>创伤骨科</c:v>
                </c:pt>
                <c:pt idx="37">
                  <c:v>重症医学科</c:v>
                </c:pt>
                <c:pt idx="38">
                  <c:v>中医经典科</c:v>
                </c:pt>
                <c:pt idx="39">
                  <c:v>显微骨科</c:v>
                </c:pt>
                <c:pt idx="40">
                  <c:v>肾病科</c:v>
                </c:pt>
                <c:pt idx="41">
                  <c:v>心病二科</c:v>
                </c:pt>
                <c:pt idx="42">
                  <c:v>老年医学科</c:v>
                </c:pt>
                <c:pt idx="43">
                  <c:v>脑病三科</c:v>
                </c:pt>
                <c:pt idx="44">
                  <c:v>针灸科</c:v>
                </c:pt>
                <c:pt idx="45">
                  <c:v>中医外治中心</c:v>
                </c:pt>
                <c:pt idx="46">
                  <c:v>妇二科</c:v>
                </c:pt>
                <c:pt idx="47">
                  <c:v>肾脏内科</c:v>
                </c:pt>
                <c:pt idx="48">
                  <c:v>脾胃科消化科合并</c:v>
                </c:pt>
                <c:pt idx="49">
                  <c:v>肝胆外科</c:v>
                </c:pt>
                <c:pt idx="50">
                  <c:v>胸外科</c:v>
                </c:pt>
                <c:pt idx="51">
                  <c:v>小儿骨科</c:v>
                </c:pt>
                <c:pt idx="52">
                  <c:v>脑病二科</c:v>
                </c:pt>
                <c:pt idx="53">
                  <c:v>泌尿外科</c:v>
                </c:pt>
                <c:pt idx="54">
                  <c:v>周围血管科</c:v>
                </c:pt>
                <c:pt idx="55">
                  <c:v>心血管内科</c:v>
                </c:pt>
                <c:pt idx="56">
                  <c:v>综合内科</c:v>
                </c:pt>
                <c:pt idx="57">
                  <c:v>内分泌科</c:v>
                </c:pt>
                <c:pt idx="58">
                  <c:v>普通外科</c:v>
                </c:pt>
                <c:pt idx="59">
                  <c:v>肛肠科</c:v>
                </c:pt>
                <c:pt idx="60">
                  <c:v>推拿科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99.68354830995959</c:v>
                </c:pt>
                <c:pt idx="2">
                  <c:v>98.13673405659438</c:v>
                </c:pt>
                <c:pt idx="3">
                  <c:v>98.08468108352682</c:v>
                </c:pt>
                <c:pt idx="4">
                  <c:v>97.51773922706576</c:v>
                </c:pt>
                <c:pt idx="5">
                  <c:v>97.47628015185843</c:v>
                </c:pt>
                <c:pt idx="6">
                  <c:v>97.25165907943548</c:v>
                </c:pt>
                <c:pt idx="7">
                  <c:v>97.08257888006281</c:v>
                </c:pt>
                <c:pt idx="8">
                  <c:v>89.95326855756639</c:v>
                </c:pt>
                <c:pt idx="9">
                  <c:v>85.34236179381135</c:v>
                </c:pt>
                <c:pt idx="10">
                  <c:v>84.62181096524985</c:v>
                </c:pt>
                <c:pt idx="11">
                  <c:v>82.78001785430034</c:v>
                </c:pt>
                <c:pt idx="12">
                  <c:v>80.11278269139316</c:v>
                </c:pt>
                <c:pt idx="13">
                  <c:v>78.7378287301188</c:v>
                </c:pt>
                <c:pt idx="14">
                  <c:v>74.70407989547375</c:v>
                </c:pt>
                <c:pt idx="15">
                  <c:v>74.052284394207</c:v>
                </c:pt>
                <c:pt idx="16">
                  <c:v>71.03016483624302</c:v>
                </c:pt>
                <c:pt idx="17">
                  <c:v>67.92338688175164</c:v>
                </c:pt>
                <c:pt idx="18">
                  <c:v>67.63175834260657</c:v>
                </c:pt>
                <c:pt idx="19">
                  <c:v>67.29273102003879</c:v>
                </c:pt>
                <c:pt idx="20">
                  <c:v>62.32116861486849</c:v>
                </c:pt>
                <c:pt idx="21">
                  <c:v>61.57194412499878</c:v>
                </c:pt>
                <c:pt idx="22">
                  <c:v>61.31727761980288</c:v>
                </c:pt>
                <c:pt idx="23">
                  <c:v>57.732834019810134</c:v>
                </c:pt>
                <c:pt idx="24">
                  <c:v>56.56427545146479</c:v>
                </c:pt>
                <c:pt idx="25">
                  <c:v>56.03763375718191</c:v>
                </c:pt>
                <c:pt idx="26">
                  <c:v>49.93930046361898</c:v>
                </c:pt>
                <c:pt idx="27">
                  <c:v>48.20506065640749</c:v>
                </c:pt>
                <c:pt idx="28">
                  <c:v>47.654177143868125</c:v>
                </c:pt>
                <c:pt idx="29">
                  <c:v>46.74757428243731</c:v>
                </c:pt>
                <c:pt idx="30">
                  <c:v>46.25038445011883</c:v>
                </c:pt>
                <c:pt idx="31">
                  <c:v>45.090070239982914</c:v>
                </c:pt>
                <c:pt idx="32">
                  <c:v>40.16446322690453</c:v>
                </c:pt>
                <c:pt idx="33">
                  <c:v>39.141223621129015</c:v>
                </c:pt>
                <c:pt idx="34">
                  <c:v>37.36843781021632</c:v>
                </c:pt>
                <c:pt idx="35">
                  <c:v>36.080838593637765</c:v>
                </c:pt>
                <c:pt idx="36">
                  <c:v>35.97940347390078</c:v>
                </c:pt>
                <c:pt idx="37">
                  <c:v>32.11526352186915</c:v>
                </c:pt>
                <c:pt idx="38">
                  <c:v>31.82898930155011</c:v>
                </c:pt>
                <c:pt idx="39">
                  <c:v>31.152627477397374</c:v>
                </c:pt>
                <c:pt idx="40">
                  <c:v>30.590907590073773</c:v>
                </c:pt>
                <c:pt idx="41">
                  <c:v>30.308340733155326</c:v>
                </c:pt>
                <c:pt idx="42">
                  <c:v>29.701513870462612</c:v>
                </c:pt>
                <c:pt idx="43">
                  <c:v>29.295842636719424</c:v>
                </c:pt>
                <c:pt idx="44">
                  <c:v>26.40821941745265</c:v>
                </c:pt>
                <c:pt idx="45">
                  <c:v>24.562948363836284</c:v>
                </c:pt>
                <c:pt idx="46">
                  <c:v>23.86774683766571</c:v>
                </c:pt>
                <c:pt idx="47">
                  <c:v>18.364474405988346</c:v>
                </c:pt>
                <c:pt idx="48">
                  <c:v>17.904558340449817</c:v>
                </c:pt>
                <c:pt idx="49">
                  <c:v>17.177660151146192</c:v>
                </c:pt>
                <c:pt idx="50">
                  <c:v>15.362649718622766</c:v>
                </c:pt>
                <c:pt idx="51">
                  <c:v>14.453314549899147</c:v>
                </c:pt>
                <c:pt idx="52">
                  <c:v>13.502199979101567</c:v>
                </c:pt>
                <c:pt idx="53">
                  <c:v>12.582596226358977</c:v>
                </c:pt>
                <c:pt idx="54">
                  <c:v>11.761887586321535</c:v>
                </c:pt>
                <c:pt idx="55">
                  <c:v>9.024264818207127</c:v>
                </c:pt>
                <c:pt idx="56">
                  <c:v>8.522312462108294</c:v>
                </c:pt>
                <c:pt idx="57">
                  <c:v>8.467594871941959</c:v>
                </c:pt>
                <c:pt idx="58">
                  <c:v>8.101131412119512</c:v>
                </c:pt>
                <c:pt idx="59">
                  <c:v>7.262220053616381</c:v>
                </c:pt>
                <c:pt idx="60">
                  <c:v>3.373064842683316</c:v>
                </c:pt>
                <c:pt idx="61">
                  <c:v>2.4343611054080587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产科</c:v>
                </c:pt>
                <c:pt idx="2">
                  <c:v>肝病科</c:v>
                </c:pt>
                <c:pt idx="3">
                  <c:v>风湿病科</c:v>
                </c:pt>
                <c:pt idx="4">
                  <c:v>男科</c:v>
                </c:pt>
                <c:pt idx="5">
                  <c:v>儿科</c:v>
                </c:pt>
                <c:pt idx="6">
                  <c:v>内分泌科</c:v>
                </c:pt>
                <c:pt idx="7">
                  <c:v>脑病三科</c:v>
                </c:pt>
                <c:pt idx="8">
                  <c:v>心病三科</c:v>
                </c:pt>
                <c:pt idx="9">
                  <c:v>创伤骨科</c:v>
                </c:pt>
                <c:pt idx="10">
                  <c:v>心病四科</c:v>
                </c:pt>
                <c:pt idx="11">
                  <c:v>肝胆外科</c:v>
                </c:pt>
                <c:pt idx="12">
                  <c:v>皮肤科</c:v>
                </c:pt>
                <c:pt idx="13">
                  <c:v>胸外科</c:v>
                </c:pt>
                <c:pt idx="14">
                  <c:v>关节骨科</c:v>
                </c:pt>
                <c:pt idx="15">
                  <c:v>东区肾病科</c:v>
                </c:pt>
                <c:pt idx="16">
                  <c:v>重症医学科</c:v>
                </c:pt>
                <c:pt idx="17">
                  <c:v>耳鼻喉科</c:v>
                </c:pt>
                <c:pt idx="18">
                  <c:v>骨科</c:v>
                </c:pt>
                <c:pt idx="19">
                  <c:v>显微骨科</c:v>
                </c:pt>
                <c:pt idx="20">
                  <c:v>口腔科</c:v>
                </c:pt>
                <c:pt idx="21">
                  <c:v>肾脏内科</c:v>
                </c:pt>
                <c:pt idx="22">
                  <c:v>心病一科</c:v>
                </c:pt>
                <c:pt idx="23">
                  <c:v>泌尿外科</c:v>
                </c:pt>
                <c:pt idx="24">
                  <c:v>中医经典科</c:v>
                </c:pt>
                <c:pt idx="25">
                  <c:v>血液科</c:v>
                </c:pt>
                <c:pt idx="26">
                  <c:v>身心医学科</c:v>
                </c:pt>
                <c:pt idx="27">
                  <c:v>综合内科</c:v>
                </c:pt>
                <c:pt idx="28">
                  <c:v>妇科妇二科合并</c:v>
                </c:pt>
                <c:pt idx="29">
                  <c:v>美容皮肤科</c:v>
                </c:pt>
                <c:pt idx="30">
                  <c:v>消化内科</c:v>
                </c:pt>
                <c:pt idx="31">
                  <c:v>妇科</c:v>
                </c:pt>
                <c:pt idx="32">
                  <c:v>乳腺甲状腺外科</c:v>
                </c:pt>
                <c:pt idx="33">
                  <c:v>脑病一科</c:v>
                </c:pt>
                <c:pt idx="34">
                  <c:v>神经内科</c:v>
                </c:pt>
                <c:pt idx="35">
                  <c:v>治未病中心</c:v>
                </c:pt>
                <c:pt idx="36">
                  <c:v>普通外科</c:v>
                </c:pt>
                <c:pt idx="37">
                  <c:v>脾胃科消化科合并</c:v>
                </c:pt>
                <c:pt idx="38">
                  <c:v>肛肠科</c:v>
                </c:pt>
                <c:pt idx="39">
                  <c:v>推拿科</c:v>
                </c:pt>
                <c:pt idx="40">
                  <c:v>针灸科</c:v>
                </c:pt>
                <c:pt idx="41">
                  <c:v>心病二科</c:v>
                </c:pt>
                <c:pt idx="42">
                  <c:v>老年医学科</c:v>
                </c:pt>
                <c:pt idx="43">
                  <c:v>肿瘤内科</c:v>
                </c:pt>
                <c:pt idx="44">
                  <c:v>康复科</c:v>
                </c:pt>
                <c:pt idx="45">
                  <c:v>脑病二科</c:v>
                </c:pt>
                <c:pt idx="46">
                  <c:v>中医外治中心</c:v>
                </c:pt>
                <c:pt idx="47">
                  <c:v>脾胃病科</c:v>
                </c:pt>
                <c:pt idx="48">
                  <c:v>小儿推拿科</c:v>
                </c:pt>
                <c:pt idx="49">
                  <c:v>西区重症医学科</c:v>
                </c:pt>
                <c:pt idx="50">
                  <c:v>微创骨科</c:v>
                </c:pt>
                <c:pt idx="51">
                  <c:v>妇二科</c:v>
                </c:pt>
                <c:pt idx="52">
                  <c:v>心血管内科</c:v>
                </c:pt>
                <c:pt idx="53">
                  <c:v>呼吸内科</c:v>
                </c:pt>
                <c:pt idx="54">
                  <c:v>肾病科</c:v>
                </c:pt>
                <c:pt idx="55">
                  <c:v>眼科</c:v>
                </c:pt>
                <c:pt idx="56">
                  <c:v>小儿骨科</c:v>
                </c:pt>
                <c:pt idx="57">
                  <c:v>神经外科</c:v>
                </c:pt>
                <c:pt idx="58">
                  <c:v>东区重症医学科</c:v>
                </c:pt>
                <c:pt idx="59">
                  <c:v>运动损伤骨科</c:v>
                </c:pt>
                <c:pt idx="60">
                  <c:v>医院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99.91983002805023</c:v>
                </c:pt>
                <c:pt idx="2">
                  <c:v>98.56708709468504</c:v>
                </c:pt>
                <c:pt idx="3">
                  <c:v>98.21337516824771</c:v>
                </c:pt>
                <c:pt idx="4">
                  <c:v>95.29302329978871</c:v>
                </c:pt>
                <c:pt idx="5">
                  <c:v>90.25245591712412</c:v>
                </c:pt>
                <c:pt idx="6">
                  <c:v>89.99668114149117</c:v>
                </c:pt>
                <c:pt idx="7">
                  <c:v>89.69604605480097</c:v>
                </c:pt>
                <c:pt idx="8">
                  <c:v>81.14139694443753</c:v>
                </c:pt>
                <c:pt idx="9">
                  <c:v>79.73154264864942</c:v>
                </c:pt>
                <c:pt idx="10">
                  <c:v>76.22746651837218</c:v>
                </c:pt>
                <c:pt idx="11">
                  <c:v>76.11652556888527</c:v>
                </c:pt>
                <c:pt idx="12">
                  <c:v>75.84846362432855</c:v>
                </c:pt>
                <c:pt idx="13">
                  <c:v>75.83632286047252</c:v>
                </c:pt>
                <c:pt idx="14">
                  <c:v>73.60092719131845</c:v>
                </c:pt>
                <c:pt idx="15">
                  <c:v>69.63503407638295</c:v>
                </c:pt>
                <c:pt idx="16">
                  <c:v>66.87952963035093</c:v>
                </c:pt>
                <c:pt idx="17">
                  <c:v>66.21569127117466</c:v>
                </c:pt>
                <c:pt idx="18">
                  <c:v>65.21581875923019</c:v>
                </c:pt>
                <c:pt idx="19">
                  <c:v>64.87460487031841</c:v>
                </c:pt>
                <c:pt idx="20">
                  <c:v>64.6532856972266</c:v>
                </c:pt>
                <c:pt idx="21">
                  <c:v>58.702130185850656</c:v>
                </c:pt>
                <c:pt idx="22">
                  <c:v>57.74574207866085</c:v>
                </c:pt>
                <c:pt idx="23">
                  <c:v>54.60958611629027</c:v>
                </c:pt>
                <c:pt idx="24">
                  <c:v>54.145503828086085</c:v>
                </c:pt>
                <c:pt idx="25">
                  <c:v>53.90113385370095</c:v>
                </c:pt>
                <c:pt idx="26">
                  <c:v>50.27670317802533</c:v>
                </c:pt>
                <c:pt idx="27">
                  <c:v>44.94416891460065</c:v>
                </c:pt>
                <c:pt idx="28">
                  <c:v>43.794329413970004</c:v>
                </c:pt>
                <c:pt idx="29">
                  <c:v>43.328639345976285</c:v>
                </c:pt>
                <c:pt idx="30">
                  <c:v>41.51514742896048</c:v>
                </c:pt>
                <c:pt idx="31">
                  <c:v>40.46432943972939</c:v>
                </c:pt>
                <c:pt idx="32">
                  <c:v>39.78233054218631</c:v>
                </c:pt>
                <c:pt idx="33">
                  <c:v>38.3783478552957</c:v>
                </c:pt>
                <c:pt idx="34">
                  <c:v>36.59743304408654</c:v>
                </c:pt>
                <c:pt idx="35">
                  <c:v>36.04979801238047</c:v>
                </c:pt>
                <c:pt idx="36">
                  <c:v>34.51882009647356</c:v>
                </c:pt>
                <c:pt idx="37">
                  <c:v>34.33137468292552</c:v>
                </c:pt>
                <c:pt idx="38">
                  <c:v>32.47896884368293</c:v>
                </c:pt>
                <c:pt idx="39">
                  <c:v>29.848751864367525</c:v>
                </c:pt>
                <c:pt idx="40">
                  <c:v>29.46463409279496</c:v>
                </c:pt>
                <c:pt idx="41">
                  <c:v>26.844754129651637</c:v>
                </c:pt>
                <c:pt idx="42">
                  <c:v>25.945597585160613</c:v>
                </c:pt>
                <c:pt idx="43">
                  <c:v>23.644313302706216</c:v>
                </c:pt>
                <c:pt idx="44">
                  <c:v>23.613884914002163</c:v>
                </c:pt>
                <c:pt idx="45">
                  <c:v>20.807549465178948</c:v>
                </c:pt>
                <c:pt idx="46">
                  <c:v>15.64955530896595</c:v>
                </c:pt>
                <c:pt idx="47">
                  <c:v>14.540556509644615</c:v>
                </c:pt>
                <c:pt idx="48">
                  <c:v>14.30984150809156</c:v>
                </c:pt>
                <c:pt idx="49">
                  <c:v>12.599349276151427</c:v>
                </c:pt>
                <c:pt idx="50">
                  <c:v>7.456543085930686</c:v>
                </c:pt>
                <c:pt idx="51">
                  <c:v>6.370854596479437</c:v>
                </c:pt>
                <c:pt idx="52">
                  <c:v>5.047294638995573</c:v>
                </c:pt>
                <c:pt idx="53">
                  <c:v>4.7390342896964155</c:v>
                </c:pt>
                <c:pt idx="54">
                  <c:v>3.8601712448227365</c:v>
                </c:pt>
                <c:pt idx="55">
                  <c:v>3.646168561370427</c:v>
                </c:pt>
                <c:pt idx="56">
                  <c:v>3.47874796693887</c:v>
                </c:pt>
                <c:pt idx="57">
                  <c:v>2.182288639591778</c:v>
                </c:pt>
                <c:pt idx="58">
                  <c:v>1.557980933285171</c:v>
                </c:pt>
                <c:pt idx="59">
                  <c:v>1.3192241351745058</c:v>
                </c:pt>
                <c:pt idx="60">
                  <c:v>1.2923531420855858</c:v>
                </c:pt>
                <c:pt idx="61">
                  <c:v>1.0562085547115565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周围血管科</c:v>
                </c:pt>
                <c:pt idx="2">
                  <c:v>脊柱骨科</c:v>
                </c:pt>
                <c:pt idx="3">
                  <c:v>眼科</c:v>
                </c:pt>
                <c:pt idx="4">
                  <c:v>中医经典科</c:v>
                </c:pt>
                <c:pt idx="5">
                  <c:v>老年医学科</c:v>
                </c:pt>
                <c:pt idx="6">
                  <c:v>脑病二科</c:v>
                </c:pt>
                <c:pt idx="7">
                  <c:v>皮肤科</c:v>
                </c:pt>
                <c:pt idx="8">
                  <c:v>妇二科</c:v>
                </c:pt>
                <c:pt idx="9">
                  <c:v>美容皮肤科</c:v>
                </c:pt>
                <c:pt idx="10">
                  <c:v>血液科</c:v>
                </c:pt>
                <c:pt idx="11">
                  <c:v>身心医学科</c:v>
                </c:pt>
                <c:pt idx="12">
                  <c:v>运动损伤骨科</c:v>
                </c:pt>
                <c:pt idx="13">
                  <c:v>心病四科</c:v>
                </c:pt>
                <c:pt idx="14">
                  <c:v>心病三科</c:v>
                </c:pt>
                <c:pt idx="15">
                  <c:v>创伤骨科</c:v>
                </c:pt>
                <c:pt idx="16">
                  <c:v>消化内科</c:v>
                </c:pt>
                <c:pt idx="17">
                  <c:v>中医外治中心</c:v>
                </c:pt>
                <c:pt idx="18">
                  <c:v>综合内科</c:v>
                </c:pt>
                <c:pt idx="19">
                  <c:v>关节骨科</c:v>
                </c:pt>
                <c:pt idx="20">
                  <c:v>心血管内科</c:v>
                </c:pt>
                <c:pt idx="21">
                  <c:v>脑病一科</c:v>
                </c:pt>
                <c:pt idx="22">
                  <c:v>显微骨科</c:v>
                </c:pt>
                <c:pt idx="23">
                  <c:v>妇科</c:v>
                </c:pt>
                <c:pt idx="24">
                  <c:v>肝胆外科</c:v>
                </c:pt>
                <c:pt idx="25">
                  <c:v>男科</c:v>
                </c:pt>
                <c:pt idx="26">
                  <c:v>脾胃科消化科合并</c:v>
                </c:pt>
                <c:pt idx="27">
                  <c:v>胸外科</c:v>
                </c:pt>
                <c:pt idx="28">
                  <c:v>口腔科</c:v>
                </c:pt>
                <c:pt idx="29">
                  <c:v>心病二科</c:v>
                </c:pt>
                <c:pt idx="30">
                  <c:v>西区重症医学科</c:v>
                </c:pt>
                <c:pt idx="31">
                  <c:v>骨科</c:v>
                </c:pt>
                <c:pt idx="32">
                  <c:v>肝病科</c:v>
                </c:pt>
                <c:pt idx="33">
                  <c:v>妇科妇二科合并</c:v>
                </c:pt>
                <c:pt idx="34">
                  <c:v>治未病中心</c:v>
                </c:pt>
                <c:pt idx="35">
                  <c:v>东区肾病科</c:v>
                </c:pt>
                <c:pt idx="36">
                  <c:v>耳鼻喉科</c:v>
                </c:pt>
                <c:pt idx="37">
                  <c:v>医院</c:v>
                </c:pt>
                <c:pt idx="38">
                  <c:v>乳腺甲状腺外科</c:v>
                </c:pt>
                <c:pt idx="39">
                  <c:v>风湿病科</c:v>
                </c:pt>
                <c:pt idx="40">
                  <c:v>脑病三科</c:v>
                </c:pt>
                <c:pt idx="41">
                  <c:v>微创骨科</c:v>
                </c:pt>
                <c:pt idx="42">
                  <c:v>神经内科</c:v>
                </c:pt>
                <c:pt idx="43">
                  <c:v>泌尿外科</c:v>
                </c:pt>
                <c:pt idx="44">
                  <c:v>肾病科</c:v>
                </c:pt>
                <c:pt idx="45">
                  <c:v>产科</c:v>
                </c:pt>
                <c:pt idx="46">
                  <c:v>内分泌科</c:v>
                </c:pt>
                <c:pt idx="47">
                  <c:v>肿瘤内科</c:v>
                </c:pt>
                <c:pt idx="48">
                  <c:v>脾胃病科</c:v>
                </c:pt>
                <c:pt idx="49">
                  <c:v>康复科</c:v>
                </c:pt>
                <c:pt idx="50">
                  <c:v>呼吸内科</c:v>
                </c:pt>
                <c:pt idx="51">
                  <c:v>小儿推拿科</c:v>
                </c:pt>
                <c:pt idx="52">
                  <c:v>东区重症医学科</c:v>
                </c:pt>
                <c:pt idx="53">
                  <c:v>小儿骨科</c:v>
                </c:pt>
                <c:pt idx="54">
                  <c:v>针灸科</c:v>
                </c:pt>
                <c:pt idx="55">
                  <c:v>重症医学科</c:v>
                </c:pt>
                <c:pt idx="56">
                  <c:v>神经外科</c:v>
                </c:pt>
                <c:pt idx="57">
                  <c:v>肛肠科</c:v>
                </c:pt>
                <c:pt idx="58">
                  <c:v>心病一科</c:v>
                </c:pt>
                <c:pt idx="59">
                  <c:v>推拿科</c:v>
                </c:pt>
                <c:pt idx="60">
                  <c:v>普通外科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98.61976259425862</c:v>
                </c:pt>
                <c:pt idx="2">
                  <c:v>97.54201554934912</c:v>
                </c:pt>
                <c:pt idx="3">
                  <c:v>97.3823602714134</c:v>
                </c:pt>
                <c:pt idx="4">
                  <c:v>96.71477394640452</c:v>
                </c:pt>
                <c:pt idx="5">
                  <c:v>96.35781852055405</c:v>
                </c:pt>
                <c:pt idx="6">
                  <c:v>94.83648997809004</c:v>
                </c:pt>
                <c:pt idx="7">
                  <c:v>91.3371426548601</c:v>
                </c:pt>
                <c:pt idx="8">
                  <c:v>90.81240442057575</c:v>
                </c:pt>
                <c:pt idx="9">
                  <c:v>85.45009268365766</c:v>
                </c:pt>
                <c:pt idx="10">
                  <c:v>83.45997033280953</c:v>
                </c:pt>
                <c:pt idx="11">
                  <c:v>82.63085738496902</c:v>
                </c:pt>
                <c:pt idx="12">
                  <c:v>80.19691193484206</c:v>
                </c:pt>
                <c:pt idx="13">
                  <c:v>78.32149889586574</c:v>
                </c:pt>
                <c:pt idx="14">
                  <c:v>77.05536727487268</c:v>
                </c:pt>
                <c:pt idx="15">
                  <c:v>73.8827160185137</c:v>
                </c:pt>
                <c:pt idx="16">
                  <c:v>70.96777114730956</c:v>
                </c:pt>
                <c:pt idx="17">
                  <c:v>69.09627100603984</c:v>
                </c:pt>
                <c:pt idx="18">
                  <c:v>68.6160814645702</c:v>
                </c:pt>
                <c:pt idx="19">
                  <c:v>68.38583480422002</c:v>
                </c:pt>
                <c:pt idx="20">
                  <c:v>66.7927683372126</c:v>
                </c:pt>
                <c:pt idx="21">
                  <c:v>65.79054440169757</c:v>
                </c:pt>
                <c:pt idx="22">
                  <c:v>65.01345484356297</c:v>
                </c:pt>
                <c:pt idx="23">
                  <c:v>64.61151540831217</c:v>
                </c:pt>
                <c:pt idx="24">
                  <c:v>63.79255836768214</c:v>
                </c:pt>
                <c:pt idx="25">
                  <c:v>62.63995694824953</c:v>
                </c:pt>
                <c:pt idx="26">
                  <c:v>59.55612570070566</c:v>
                </c:pt>
                <c:pt idx="27">
                  <c:v>57.178974276528244</c:v>
                </c:pt>
                <c:pt idx="28">
                  <c:v>56.29401786555749</c:v>
                </c:pt>
                <c:pt idx="29">
                  <c:v>56.120563282393334</c:v>
                </c:pt>
                <c:pt idx="30">
                  <c:v>54.93606568530126</c:v>
                </c:pt>
                <c:pt idx="31">
                  <c:v>50.68787609812252</c:v>
                </c:pt>
                <c:pt idx="32">
                  <c:v>46.73625067557302</c:v>
                </c:pt>
                <c:pt idx="33">
                  <c:v>43.95375358724492</c:v>
                </c:pt>
                <c:pt idx="34">
                  <c:v>43.817773514707454</c:v>
                </c:pt>
                <c:pt idx="35">
                  <c:v>42.20955625457296</c:v>
                </c:pt>
                <c:pt idx="36">
                  <c:v>40.8614711521505</c:v>
                </c:pt>
                <c:pt idx="37">
                  <c:v>40.000028422156994</c:v>
                </c:pt>
                <c:pt idx="38">
                  <c:v>39.61907648837223</c:v>
                </c:pt>
                <c:pt idx="39">
                  <c:v>38.84990799575084</c:v>
                </c:pt>
                <c:pt idx="40">
                  <c:v>38.71647993033434</c:v>
                </c:pt>
                <c:pt idx="41">
                  <c:v>36.62435326641073</c:v>
                </c:pt>
                <c:pt idx="42">
                  <c:v>35.501449073025675</c:v>
                </c:pt>
                <c:pt idx="43">
                  <c:v>33.262787154029496</c:v>
                </c:pt>
                <c:pt idx="44">
                  <c:v>33.2257534135209</c:v>
                </c:pt>
                <c:pt idx="45">
                  <c:v>30.884970505534184</c:v>
                </c:pt>
                <c:pt idx="46">
                  <c:v>28.84934615522793</c:v>
                </c:pt>
                <c:pt idx="47">
                  <c:v>26.534471820376744</c:v>
                </c:pt>
                <c:pt idx="48">
                  <c:v>26.30298914590779</c:v>
                </c:pt>
                <c:pt idx="49">
                  <c:v>26.08494376382318</c:v>
                </c:pt>
                <c:pt idx="50">
                  <c:v>25.978049567388126</c:v>
                </c:pt>
                <c:pt idx="51">
                  <c:v>20.98111344733753</c:v>
                </c:pt>
                <c:pt idx="52">
                  <c:v>20.47505843048424</c:v>
                </c:pt>
                <c:pt idx="53">
                  <c:v>15.510493451575778</c:v>
                </c:pt>
                <c:pt idx="54">
                  <c:v>13.714041338213839</c:v>
                </c:pt>
                <c:pt idx="55">
                  <c:v>13.090944376568299</c:v>
                </c:pt>
                <c:pt idx="56">
                  <c:v>12.305565216774555</c:v>
                </c:pt>
                <c:pt idx="57">
                  <c:v>10.228500776922026</c:v>
                </c:pt>
                <c:pt idx="58">
                  <c:v>7.400512403903377</c:v>
                </c:pt>
                <c:pt idx="59">
                  <c:v>5.294909350128267</c:v>
                </c:pt>
                <c:pt idx="60">
                  <c:v>3.404323724656866</c:v>
                </c:pt>
                <c:pt idx="61">
                  <c:v>2.5033404497481815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针灸科</c:v>
                </c:pt>
                <c:pt idx="2">
                  <c:v>老年医学科</c:v>
                </c:pt>
                <c:pt idx="3">
                  <c:v>小儿骨科</c:v>
                </c:pt>
                <c:pt idx="4">
                  <c:v>肝胆外科</c:v>
                </c:pt>
                <c:pt idx="5">
                  <c:v>心血管内科</c:v>
                </c:pt>
                <c:pt idx="6">
                  <c:v>美容皮肤科</c:v>
                </c:pt>
                <c:pt idx="7">
                  <c:v>消化内科</c:v>
                </c:pt>
                <c:pt idx="8">
                  <c:v>心病三科</c:v>
                </c:pt>
                <c:pt idx="9">
                  <c:v>妇科</c:v>
                </c:pt>
                <c:pt idx="10">
                  <c:v>小儿推拿科</c:v>
                </c:pt>
                <c:pt idx="11">
                  <c:v>中医经典科</c:v>
                </c:pt>
                <c:pt idx="12">
                  <c:v>男科</c:v>
                </c:pt>
                <c:pt idx="13">
                  <c:v>身心医学科</c:v>
                </c:pt>
                <c:pt idx="14">
                  <c:v>显微骨科</c:v>
                </c:pt>
                <c:pt idx="15">
                  <c:v>心病四科</c:v>
                </c:pt>
                <c:pt idx="16">
                  <c:v>口腔科</c:v>
                </c:pt>
                <c:pt idx="17">
                  <c:v>重症医学科</c:v>
                </c:pt>
                <c:pt idx="18">
                  <c:v>肝病科</c:v>
                </c:pt>
                <c:pt idx="19">
                  <c:v>神经内科</c:v>
                </c:pt>
                <c:pt idx="20">
                  <c:v>妇二科</c:v>
                </c:pt>
                <c:pt idx="21">
                  <c:v>东区重症医学科</c:v>
                </c:pt>
                <c:pt idx="22">
                  <c:v>神经外科</c:v>
                </c:pt>
                <c:pt idx="23">
                  <c:v>泌尿外科</c:v>
                </c:pt>
                <c:pt idx="24">
                  <c:v>耳鼻喉科</c:v>
                </c:pt>
                <c:pt idx="25">
                  <c:v>运动损伤骨科</c:v>
                </c:pt>
                <c:pt idx="26">
                  <c:v>医院</c:v>
                </c:pt>
                <c:pt idx="27">
                  <c:v>眼科</c:v>
                </c:pt>
                <c:pt idx="28">
                  <c:v>脾胃病科</c:v>
                </c:pt>
                <c:pt idx="29">
                  <c:v>脑病三科</c:v>
                </c:pt>
                <c:pt idx="30">
                  <c:v>脑病一科</c:v>
                </c:pt>
                <c:pt idx="31">
                  <c:v>普通外科</c:v>
                </c:pt>
                <c:pt idx="32">
                  <c:v>呼吸内科</c:v>
                </c:pt>
                <c:pt idx="33">
                  <c:v>骨科</c:v>
                </c:pt>
                <c:pt idx="34">
                  <c:v>内分泌科</c:v>
                </c:pt>
                <c:pt idx="35">
                  <c:v>创伤骨科</c:v>
                </c:pt>
                <c:pt idx="36">
                  <c:v>肾脏内科</c:v>
                </c:pt>
                <c:pt idx="37">
                  <c:v>肛肠科</c:v>
                </c:pt>
                <c:pt idx="38">
                  <c:v>康复科</c:v>
                </c:pt>
                <c:pt idx="39">
                  <c:v>治未病中心</c:v>
                </c:pt>
                <c:pt idx="40">
                  <c:v>西区重症医学科</c:v>
                </c:pt>
                <c:pt idx="41">
                  <c:v>心病一科</c:v>
                </c:pt>
                <c:pt idx="42">
                  <c:v>脑病二科</c:v>
                </c:pt>
                <c:pt idx="43">
                  <c:v>肾病科</c:v>
                </c:pt>
                <c:pt idx="44">
                  <c:v>周围血管科</c:v>
                </c:pt>
                <c:pt idx="45">
                  <c:v>关节骨科</c:v>
                </c:pt>
                <c:pt idx="46">
                  <c:v>脾胃科消化科合并</c:v>
                </c:pt>
                <c:pt idx="47">
                  <c:v>乳腺甲状腺外科</c:v>
                </c:pt>
                <c:pt idx="48">
                  <c:v>血液科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产科</c:v>
                </c:pt>
                <c:pt idx="52">
                  <c:v>胸外科</c:v>
                </c:pt>
                <c:pt idx="53">
                  <c:v>妇科妇二科合并</c:v>
                </c:pt>
                <c:pt idx="54">
                  <c:v>心病二科</c:v>
                </c:pt>
                <c:pt idx="55">
                  <c:v>脊柱骨科</c:v>
                </c:pt>
                <c:pt idx="56">
                  <c:v>肿瘤内科</c:v>
                </c:pt>
                <c:pt idx="57">
                  <c:v>中医外治中心</c:v>
                </c:pt>
                <c:pt idx="58">
                  <c:v>风湿病科</c:v>
                </c:pt>
                <c:pt idx="59">
                  <c:v>综合内科</c:v>
                </c:pt>
                <c:pt idx="60">
                  <c:v>微创骨科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97.95748934180453</c:v>
                </c:pt>
                <c:pt idx="2">
                  <c:v>95.48208433329772</c:v>
                </c:pt>
                <c:pt idx="3">
                  <c:v>93.00271628210507</c:v>
                </c:pt>
                <c:pt idx="4">
                  <c:v>92.4042150059109</c:v>
                </c:pt>
                <c:pt idx="5">
                  <c:v>92.30232735063437</c:v>
                </c:pt>
                <c:pt idx="6">
                  <c:v>91.18568067954011</c:v>
                </c:pt>
                <c:pt idx="7">
                  <c:v>90.53095473099668</c:v>
                </c:pt>
                <c:pt idx="8">
                  <c:v>89.68683565745411</c:v>
                </c:pt>
                <c:pt idx="9">
                  <c:v>89.65915469506784</c:v>
                </c:pt>
                <c:pt idx="10">
                  <c:v>89.54226654485876</c:v>
                </c:pt>
                <c:pt idx="11">
                  <c:v>88.30942622119467</c:v>
                </c:pt>
                <c:pt idx="12">
                  <c:v>85.99210957937606</c:v>
                </c:pt>
                <c:pt idx="13">
                  <c:v>85.29093088867808</c:v>
                </c:pt>
                <c:pt idx="14">
                  <c:v>84.58300255596362</c:v>
                </c:pt>
                <c:pt idx="15">
                  <c:v>84.03488950590304</c:v>
                </c:pt>
                <c:pt idx="16">
                  <c:v>82.91911531609584</c:v>
                </c:pt>
                <c:pt idx="17">
                  <c:v>81.05637051013638</c:v>
                </c:pt>
                <c:pt idx="18">
                  <c:v>80.64937430049605</c:v>
                </c:pt>
                <c:pt idx="19">
                  <c:v>77.62317470928141</c:v>
                </c:pt>
                <c:pt idx="20">
                  <c:v>75.54802783279148</c:v>
                </c:pt>
                <c:pt idx="21">
                  <c:v>73.39639794144722</c:v>
                </c:pt>
                <c:pt idx="22">
                  <c:v>72.45256296374222</c:v>
                </c:pt>
                <c:pt idx="23">
                  <c:v>68.07417948242771</c:v>
                </c:pt>
                <c:pt idx="24">
                  <c:v>67.80396195785306</c:v>
                </c:pt>
                <c:pt idx="25">
                  <c:v>67.65932913333575</c:v>
                </c:pt>
                <c:pt idx="26">
                  <c:v>66.50851336126978</c:v>
                </c:pt>
                <c:pt idx="27">
                  <c:v>66.38401698555782</c:v>
                </c:pt>
                <c:pt idx="28">
                  <c:v>65.12986337972046</c:v>
                </c:pt>
                <c:pt idx="29">
                  <c:v>61.91373318720626</c:v>
                </c:pt>
                <c:pt idx="30">
                  <c:v>61.23995871720974</c:v>
                </c:pt>
                <c:pt idx="31">
                  <c:v>55.550650594821775</c:v>
                </c:pt>
                <c:pt idx="32">
                  <c:v>54.99530231971227</c:v>
                </c:pt>
                <c:pt idx="33">
                  <c:v>54.66267470848689</c:v>
                </c:pt>
                <c:pt idx="34">
                  <c:v>50.28754574096701</c:v>
                </c:pt>
                <c:pt idx="35">
                  <c:v>48.788371427727924</c:v>
                </c:pt>
                <c:pt idx="36">
                  <c:v>46.07645116514153</c:v>
                </c:pt>
                <c:pt idx="37">
                  <c:v>41.4536824952282</c:v>
                </c:pt>
                <c:pt idx="38">
                  <c:v>41.37882273162011</c:v>
                </c:pt>
                <c:pt idx="39">
                  <c:v>40.0697627432952</c:v>
                </c:pt>
                <c:pt idx="40">
                  <c:v>36.98992810933995</c:v>
                </c:pt>
                <c:pt idx="41">
                  <c:v>34.60142951880135</c:v>
                </c:pt>
                <c:pt idx="42">
                  <c:v>33.19464533804648</c:v>
                </c:pt>
                <c:pt idx="43">
                  <c:v>33.192784022762986</c:v>
                </c:pt>
                <c:pt idx="44">
                  <c:v>32.50942665274766</c:v>
                </c:pt>
                <c:pt idx="45">
                  <c:v>28.12275051218333</c:v>
                </c:pt>
                <c:pt idx="46">
                  <c:v>27.420097742031185</c:v>
                </c:pt>
                <c:pt idx="47">
                  <c:v>26.369283444670682</c:v>
                </c:pt>
                <c:pt idx="48">
                  <c:v>24.71111878571829</c:v>
                </c:pt>
                <c:pt idx="49">
                  <c:v>23.21540338685323</c:v>
                </c:pt>
                <c:pt idx="50">
                  <c:v>23.07351926309744</c:v>
                </c:pt>
                <c:pt idx="51">
                  <c:v>20.07483535426643</c:v>
                </c:pt>
                <c:pt idx="52">
                  <c:v>18.936497346070954</c:v>
                </c:pt>
                <c:pt idx="53">
                  <c:v>18.437555411471134</c:v>
                </c:pt>
                <c:pt idx="54">
                  <c:v>16.21693770037037</c:v>
                </c:pt>
                <c:pt idx="55">
                  <c:v>13.783143590948688</c:v>
                </c:pt>
                <c:pt idx="56">
                  <c:v>13.627275842043323</c:v>
                </c:pt>
                <c:pt idx="57">
                  <c:v>12.472133048258726</c:v>
                </c:pt>
                <c:pt idx="58">
                  <c:v>8.706380590902095</c:v>
                </c:pt>
                <c:pt idx="59">
                  <c:v>3.6404413843882995</c:v>
                </c:pt>
                <c:pt idx="60">
                  <c:v>2.19517411792849</c:v>
                </c:pt>
                <c:pt idx="61">
                  <c:v>1.2095067515870035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风湿病科</c:v>
                </c:pt>
                <c:pt idx="2">
                  <c:v>身心医学科</c:v>
                </c:pt>
                <c:pt idx="3">
                  <c:v>脾胃科消化科合并</c:v>
                </c:pt>
                <c:pt idx="4">
                  <c:v>脑病三科</c:v>
                </c:pt>
                <c:pt idx="5">
                  <c:v>肝病科</c:v>
                </c:pt>
                <c:pt idx="6">
                  <c:v>妇科妇二科合并</c:v>
                </c:pt>
                <c:pt idx="7">
                  <c:v>骨科</c:v>
                </c:pt>
                <c:pt idx="8">
                  <c:v>肿瘤内科</c:v>
                </c:pt>
                <c:pt idx="9">
                  <c:v>运动损伤骨科</c:v>
                </c:pt>
                <c:pt idx="10">
                  <c:v>美容皮肤科</c:v>
                </c:pt>
                <c:pt idx="11">
                  <c:v>口腔科</c:v>
                </c:pt>
                <c:pt idx="12">
                  <c:v>脑病二科</c:v>
                </c:pt>
                <c:pt idx="13">
                  <c:v>微创骨科</c:v>
                </c:pt>
                <c:pt idx="14">
                  <c:v>关节骨科</c:v>
                </c:pt>
                <c:pt idx="15">
                  <c:v>东区重症医学科</c:v>
                </c:pt>
                <c:pt idx="16">
                  <c:v>脊柱骨科</c:v>
                </c:pt>
                <c:pt idx="17">
                  <c:v>显微骨科</c:v>
                </c:pt>
                <c:pt idx="18">
                  <c:v>心病四科</c:v>
                </c:pt>
                <c:pt idx="19">
                  <c:v>神经外科</c:v>
                </c:pt>
                <c:pt idx="20">
                  <c:v>医院</c:v>
                </c:pt>
                <c:pt idx="21">
                  <c:v>中医经典科</c:v>
                </c:pt>
                <c:pt idx="22">
                  <c:v>产科</c:v>
                </c:pt>
                <c:pt idx="23">
                  <c:v>推拿科</c:v>
                </c:pt>
                <c:pt idx="24">
                  <c:v>心病二科</c:v>
                </c:pt>
                <c:pt idx="25">
                  <c:v>针灸科</c:v>
                </c:pt>
                <c:pt idx="26">
                  <c:v>心血管内科</c:v>
                </c:pt>
                <c:pt idx="27">
                  <c:v>康复科</c:v>
                </c:pt>
                <c:pt idx="28">
                  <c:v>妇科</c:v>
                </c:pt>
                <c:pt idx="29">
                  <c:v>周围血管科</c:v>
                </c:pt>
                <c:pt idx="30">
                  <c:v>老年医学科</c:v>
                </c:pt>
                <c:pt idx="31">
                  <c:v>乳腺甲状腺外科</c:v>
                </c:pt>
                <c:pt idx="32">
                  <c:v>肾脏内科</c:v>
                </c:pt>
                <c:pt idx="33">
                  <c:v>妇二科</c:v>
                </c:pt>
                <c:pt idx="34">
                  <c:v>东区肾病科</c:v>
                </c:pt>
                <c:pt idx="35">
                  <c:v>综合内科</c:v>
                </c:pt>
                <c:pt idx="36">
                  <c:v>呼吸内科</c:v>
                </c:pt>
                <c:pt idx="37">
                  <c:v>小儿推拿科</c:v>
                </c:pt>
                <c:pt idx="38">
                  <c:v>创伤骨科</c:v>
                </c:pt>
                <c:pt idx="39">
                  <c:v>肝胆外科</c:v>
                </c:pt>
                <c:pt idx="40">
                  <c:v>泌尿外科</c:v>
                </c:pt>
                <c:pt idx="41">
                  <c:v>胸外科</c:v>
                </c:pt>
                <c:pt idx="42">
                  <c:v>重症医学科</c:v>
                </c:pt>
                <c:pt idx="43">
                  <c:v>儿科</c:v>
                </c:pt>
                <c:pt idx="44">
                  <c:v>消化内科</c:v>
                </c:pt>
                <c:pt idx="45">
                  <c:v>小儿骨科</c:v>
                </c:pt>
                <c:pt idx="46">
                  <c:v>心病三科</c:v>
                </c:pt>
                <c:pt idx="47">
                  <c:v>心病一科</c:v>
                </c:pt>
                <c:pt idx="48">
                  <c:v>眼科</c:v>
                </c:pt>
                <c:pt idx="49">
                  <c:v>血液科</c:v>
                </c:pt>
                <c:pt idx="50">
                  <c:v>脑病一科</c:v>
                </c:pt>
                <c:pt idx="51">
                  <c:v>普通外科</c:v>
                </c:pt>
                <c:pt idx="52">
                  <c:v>神经内科</c:v>
                </c:pt>
                <c:pt idx="53">
                  <c:v>中医外治中心</c:v>
                </c:pt>
                <c:pt idx="54">
                  <c:v>内分泌科</c:v>
                </c:pt>
                <c:pt idx="55">
                  <c:v>脾胃病科</c:v>
                </c:pt>
                <c:pt idx="56">
                  <c:v>肾病科</c:v>
                </c:pt>
                <c:pt idx="57">
                  <c:v>治未病中心</c:v>
                </c:pt>
                <c:pt idx="58">
                  <c:v>西区重症医学科</c:v>
                </c:pt>
                <c:pt idx="59">
                  <c:v>肛肠科</c:v>
                </c:pt>
                <c:pt idx="60">
                  <c:v>耳鼻喉科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98.8519777924432</c:v>
                </c:pt>
                <c:pt idx="2">
                  <c:v>97.70403219801283</c:v>
                </c:pt>
                <c:pt idx="3">
                  <c:v>94.32165447663239</c:v>
                </c:pt>
                <c:pt idx="4">
                  <c:v>93.87620616974043</c:v>
                </c:pt>
                <c:pt idx="5">
                  <c:v>92.78325921700787</c:v>
                </c:pt>
                <c:pt idx="6">
                  <c:v>91.39544546511438</c:v>
                </c:pt>
                <c:pt idx="7">
                  <c:v>89.99478628428686</c:v>
                </c:pt>
                <c:pt idx="8">
                  <c:v>89.72197546191363</c:v>
                </c:pt>
                <c:pt idx="9">
                  <c:v>88.5334543136823</c:v>
                </c:pt>
                <c:pt idx="10">
                  <c:v>87.20091010108402</c:v>
                </c:pt>
                <c:pt idx="11">
                  <c:v>81.0470247308705</c:v>
                </c:pt>
                <c:pt idx="12">
                  <c:v>80.86311094460193</c:v>
                </c:pt>
                <c:pt idx="13">
                  <c:v>80.50069759103299</c:v>
                </c:pt>
                <c:pt idx="14">
                  <c:v>79.7744813261128</c:v>
                </c:pt>
                <c:pt idx="15">
                  <c:v>74.8690678065369</c:v>
                </c:pt>
                <c:pt idx="16">
                  <c:v>74.22239727134928</c:v>
                </c:pt>
                <c:pt idx="17">
                  <c:v>72.66935952158632</c:v>
                </c:pt>
                <c:pt idx="18">
                  <c:v>72.5611096317374</c:v>
                </c:pt>
                <c:pt idx="19">
                  <c:v>69.40363442415344</c:v>
                </c:pt>
                <c:pt idx="20">
                  <c:v>68.3660920703335</c:v>
                </c:pt>
                <c:pt idx="21">
                  <c:v>67.40537662520023</c:v>
                </c:pt>
                <c:pt idx="22">
                  <c:v>65.2157860110116</c:v>
                </c:pt>
                <c:pt idx="23">
                  <c:v>65.15180373024259</c:v>
                </c:pt>
                <c:pt idx="24">
                  <c:v>61.680690780989345</c:v>
                </c:pt>
                <c:pt idx="25">
                  <c:v>61.38666096294086</c:v>
                </c:pt>
                <c:pt idx="26">
                  <c:v>61.056805108857574</c:v>
                </c:pt>
                <c:pt idx="27">
                  <c:v>58.04263089193526</c:v>
                </c:pt>
                <c:pt idx="28">
                  <c:v>57.53993972258539</c:v>
                </c:pt>
                <c:pt idx="29">
                  <c:v>55.11585423434658</c:v>
                </c:pt>
                <c:pt idx="30">
                  <c:v>54.92022682710128</c:v>
                </c:pt>
                <c:pt idx="31">
                  <c:v>50.73338872564453</c:v>
                </c:pt>
                <c:pt idx="32">
                  <c:v>47.3106327743492</c:v>
                </c:pt>
                <c:pt idx="33">
                  <c:v>47.18157345836557</c:v>
                </c:pt>
                <c:pt idx="34">
                  <c:v>45.2206546295526</c:v>
                </c:pt>
                <c:pt idx="35">
                  <c:v>44.40461497784253</c:v>
                </c:pt>
                <c:pt idx="36">
                  <c:v>43.11689176771003</c:v>
                </c:pt>
                <c:pt idx="37">
                  <c:v>42.59559053436628</c:v>
                </c:pt>
                <c:pt idx="38">
                  <c:v>40.35092776574697</c:v>
                </c:pt>
                <c:pt idx="39">
                  <c:v>33.029057539983974</c:v>
                </c:pt>
                <c:pt idx="40">
                  <c:v>32.77949594935253</c:v>
                </c:pt>
                <c:pt idx="41">
                  <c:v>32.657074786201626</c:v>
                </c:pt>
                <c:pt idx="42">
                  <c:v>28.262733629420662</c:v>
                </c:pt>
                <c:pt idx="43">
                  <c:v>27.66849594757859</c:v>
                </c:pt>
                <c:pt idx="44">
                  <c:v>26.431196484437283</c:v>
                </c:pt>
                <c:pt idx="45">
                  <c:v>26.36358958579168</c:v>
                </c:pt>
                <c:pt idx="46">
                  <c:v>24.462728012439666</c:v>
                </c:pt>
                <c:pt idx="47">
                  <c:v>24.18658241842484</c:v>
                </c:pt>
                <c:pt idx="48">
                  <c:v>23.047176790207363</c:v>
                </c:pt>
                <c:pt idx="49">
                  <c:v>20.280599715615562</c:v>
                </c:pt>
                <c:pt idx="50">
                  <c:v>20.07549544431685</c:v>
                </c:pt>
                <c:pt idx="51">
                  <c:v>19.46107732756329</c:v>
                </c:pt>
                <c:pt idx="52">
                  <c:v>14.356087626767014</c:v>
                </c:pt>
                <c:pt idx="53">
                  <c:v>10.956876239133937</c:v>
                </c:pt>
                <c:pt idx="54">
                  <c:v>10.786920482594034</c:v>
                </c:pt>
                <c:pt idx="55">
                  <c:v>10.647356320596094</c:v>
                </c:pt>
                <c:pt idx="56">
                  <c:v>7.207245667852956</c:v>
                </c:pt>
                <c:pt idx="57">
                  <c:v>4.7401636401449565</c:v>
                </c:pt>
                <c:pt idx="58">
                  <c:v>4.629172958638854</c:v>
                </c:pt>
                <c:pt idx="59">
                  <c:v>4.135877025303742</c:v>
                </c:pt>
                <c:pt idx="60">
                  <c:v>1.7956707054659262</c:v>
                </c:pt>
                <c:pt idx="61">
                  <c:v>1.7144496904477913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76.28553972708583</c:v>
                </c:pt>
                <c:pt idx="1">
                  <c:v>71.63973414520663</c:v>
                </c:pt>
                <c:pt idx="2">
                  <c:v>68.53959469464681</c:v>
                </c:pt>
                <c:pt idx="3">
                  <c:v>63.680985299645684</c:v>
                </c:pt>
                <c:pt idx="4">
                  <c:v>63.451833734354686</c:v>
                </c:pt>
                <c:pt idx="5">
                  <c:v>63.35932568338744</c:v>
                </c:pt>
                <c:pt idx="6">
                  <c:v>62.68838581149956</c:v>
                </c:pt>
                <c:pt idx="7">
                  <c:v>62.36480846214874</c:v>
                </c:pt>
                <c:pt idx="8">
                  <c:v>62.20570442110864</c:v>
                </c:pt>
                <c:pt idx="9">
                  <c:v>61.894901075284544</c:v>
                </c:pt>
                <c:pt idx="10">
                  <c:v>61.1861354219699</c:v>
                </c:pt>
                <c:pt idx="11">
                  <c:v>61.02884974198605</c:v>
                </c:pt>
                <c:pt idx="12">
                  <c:v>60.90677497014662</c:v>
                </c:pt>
                <c:pt idx="13">
                  <c:v>60.41747922717286</c:v>
                </c:pt>
                <c:pt idx="14">
                  <c:v>59.65001363601698</c:v>
                </c:pt>
                <c:pt idx="15">
                  <c:v>59.59845431448818</c:v>
                </c:pt>
                <c:pt idx="16">
                  <c:v>58.256665542351605</c:v>
                </c:pt>
                <c:pt idx="17">
                  <c:v>58.254130710234044</c:v>
                </c:pt>
                <c:pt idx="18">
                  <c:v>57.12398859545483</c:v>
                </c:pt>
                <c:pt idx="19">
                  <c:v>55.82989116387046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51.27298768536422</c:v>
                </c:pt>
                <c:pt idx="1">
                  <c:v>42.10010804123255</c:v>
                </c:pt>
                <c:pt idx="2">
                  <c:v>35.96374651724452</c:v>
                </c:pt>
                <c:pt idx="3">
                  <c:v>49.367676367038825</c:v>
                </c:pt>
                <c:pt idx="4">
                  <c:v>42.3525709257644</c:v>
                </c:pt>
                <c:pt idx="5">
                  <c:v>47.69201606532354</c:v>
                </c:pt>
                <c:pt idx="6">
                  <c:v>37.520037854515735</c:v>
                </c:pt>
                <c:pt idx="7">
                  <c:v>53.11637483340965</c:v>
                </c:pt>
                <c:pt idx="8">
                  <c:v>31.115322595521036</c:v>
                </c:pt>
                <c:pt idx="9">
                  <c:v>55.71709227716002</c:v>
                </c:pt>
                <c:pt idx="10">
                  <c:v>43.03736961891177</c:v>
                </c:pt>
                <c:pt idx="11">
                  <c:v>52.267178547215565</c:v>
                </c:pt>
                <c:pt idx="12">
                  <c:v>36.422151088833786</c:v>
                </c:pt>
                <c:pt idx="13">
                  <c:v>54.01385774219547</c:v>
                </c:pt>
                <c:pt idx="14">
                  <c:v>26.04370183428815</c:v>
                </c:pt>
                <c:pt idx="15">
                  <c:v>46.40697778960156</c:v>
                </c:pt>
                <c:pt idx="16">
                  <c:v>45.68038462226066</c:v>
                </c:pt>
                <c:pt idx="17">
                  <c:v>42.55651213057146</c:v>
                </c:pt>
                <c:pt idx="18">
                  <c:v>31.170859769991555</c:v>
                </c:pt>
                <c:pt idx="19">
                  <c:v>58.146818998734815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眼科</c:v>
                </c:pt>
                <c:pt idx="2">
                  <c:v>医院</c:v>
                </c:pt>
                <c:pt idx="3">
                  <c:v>中医外治中心</c:v>
                </c:pt>
                <c:pt idx="4">
                  <c:v>显微骨科</c:v>
                </c:pt>
                <c:pt idx="5">
                  <c:v>血液科</c:v>
                </c:pt>
                <c:pt idx="6">
                  <c:v>心病二科</c:v>
                </c:pt>
                <c:pt idx="7">
                  <c:v>产科</c:v>
                </c:pt>
                <c:pt idx="8">
                  <c:v>肿瘤内科</c:v>
                </c:pt>
                <c:pt idx="9">
                  <c:v>胸外科</c:v>
                </c:pt>
                <c:pt idx="10">
                  <c:v>消化内科</c:v>
                </c:pt>
                <c:pt idx="11">
                  <c:v>综合内科</c:v>
                </c:pt>
                <c:pt idx="12">
                  <c:v>东区肾病科</c:v>
                </c:pt>
                <c:pt idx="13">
                  <c:v>西区重症医学科</c:v>
                </c:pt>
                <c:pt idx="14">
                  <c:v>微创骨科</c:v>
                </c:pt>
                <c:pt idx="15">
                  <c:v>皮肤科</c:v>
                </c:pt>
                <c:pt idx="16">
                  <c:v>脑病三科</c:v>
                </c:pt>
                <c:pt idx="17">
                  <c:v>口腔科</c:v>
                </c:pt>
                <c:pt idx="18">
                  <c:v>推拿科</c:v>
                </c:pt>
                <c:pt idx="19">
                  <c:v>妇科</c:v>
                </c:pt>
                <c:pt idx="20">
                  <c:v>脑病一科</c:v>
                </c:pt>
                <c:pt idx="21">
                  <c:v>骨科</c:v>
                </c:pt>
                <c:pt idx="22">
                  <c:v>肝病科</c:v>
                </c:pt>
                <c:pt idx="23">
                  <c:v>肛肠科</c:v>
                </c:pt>
                <c:pt idx="24">
                  <c:v>妇二科</c:v>
                </c:pt>
                <c:pt idx="25">
                  <c:v>关节骨科</c:v>
                </c:pt>
                <c:pt idx="26">
                  <c:v>脑病二科</c:v>
                </c:pt>
                <c:pt idx="27">
                  <c:v>儿科</c:v>
                </c:pt>
                <c:pt idx="28">
                  <c:v>针灸科</c:v>
                </c:pt>
                <c:pt idx="29">
                  <c:v>脾胃科消化科合并</c:v>
                </c:pt>
                <c:pt idx="30">
                  <c:v>妇科妇二科合并</c:v>
                </c:pt>
                <c:pt idx="31">
                  <c:v>小儿推拿科</c:v>
                </c:pt>
                <c:pt idx="32">
                  <c:v>东区重症医学科</c:v>
                </c:pt>
                <c:pt idx="33">
                  <c:v>男科</c:v>
                </c:pt>
                <c:pt idx="34">
                  <c:v>普通外科</c:v>
                </c:pt>
                <c:pt idx="35">
                  <c:v>治未病中心</c:v>
                </c:pt>
                <c:pt idx="36">
                  <c:v>老年医学科</c:v>
                </c:pt>
                <c:pt idx="37">
                  <c:v>创伤骨科</c:v>
                </c:pt>
                <c:pt idx="38">
                  <c:v>美容皮肤科</c:v>
                </c:pt>
                <c:pt idx="39">
                  <c:v>耳鼻喉科</c:v>
                </c:pt>
                <c:pt idx="40">
                  <c:v>心病三科</c:v>
                </c:pt>
                <c:pt idx="41">
                  <c:v>神经外科</c:v>
                </c:pt>
                <c:pt idx="42">
                  <c:v>肝胆外科</c:v>
                </c:pt>
                <c:pt idx="43">
                  <c:v>脊柱骨科</c:v>
                </c:pt>
                <c:pt idx="44">
                  <c:v>心病四科</c:v>
                </c:pt>
                <c:pt idx="45">
                  <c:v>心血管内科</c:v>
                </c:pt>
                <c:pt idx="46">
                  <c:v>泌尿外科</c:v>
                </c:pt>
                <c:pt idx="47">
                  <c:v>肾病科</c:v>
                </c:pt>
                <c:pt idx="48">
                  <c:v>神经内科</c:v>
                </c:pt>
                <c:pt idx="49">
                  <c:v>呼吸内科</c:v>
                </c:pt>
                <c:pt idx="50">
                  <c:v>肾脏内科</c:v>
                </c:pt>
                <c:pt idx="51">
                  <c:v>脾胃病科</c:v>
                </c:pt>
                <c:pt idx="52">
                  <c:v>乳腺甲状腺外科</c:v>
                </c:pt>
                <c:pt idx="53">
                  <c:v>周围血管科</c:v>
                </c:pt>
                <c:pt idx="54">
                  <c:v>重症医学科</c:v>
                </c:pt>
                <c:pt idx="55">
                  <c:v>小儿骨科</c:v>
                </c:pt>
                <c:pt idx="56">
                  <c:v>内分泌科</c:v>
                </c:pt>
                <c:pt idx="57">
                  <c:v>心病一科</c:v>
                </c:pt>
                <c:pt idx="58">
                  <c:v>风湿病科</c:v>
                </c:pt>
                <c:pt idx="59">
                  <c:v>运动损伤骨科</c:v>
                </c:pt>
                <c:pt idx="60">
                  <c:v>身心医学科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99.98680372525116</c:v>
                </c:pt>
                <c:pt idx="2">
                  <c:v>98.4990547498987</c:v>
                </c:pt>
                <c:pt idx="3">
                  <c:v>98.44155519953574</c:v>
                </c:pt>
                <c:pt idx="4">
                  <c:v>98.04132108964558</c:v>
                </c:pt>
                <c:pt idx="5">
                  <c:v>97.09616879489415</c:v>
                </c:pt>
                <c:pt idx="6">
                  <c:v>96.83393375102476</c:v>
                </c:pt>
                <c:pt idx="7">
                  <c:v>94.97112932145215</c:v>
                </c:pt>
                <c:pt idx="8">
                  <c:v>94.83777096412891</c:v>
                </c:pt>
                <c:pt idx="9">
                  <c:v>94.20501160546056</c:v>
                </c:pt>
                <c:pt idx="10">
                  <c:v>93.8556492237977</c:v>
                </c:pt>
                <c:pt idx="11">
                  <c:v>93.62638227421829</c:v>
                </c:pt>
                <c:pt idx="12">
                  <c:v>93.47854005732941</c:v>
                </c:pt>
                <c:pt idx="13">
                  <c:v>91.5409276125478</c:v>
                </c:pt>
                <c:pt idx="14">
                  <c:v>91.29375489773209</c:v>
                </c:pt>
                <c:pt idx="15">
                  <c:v>91.09787324384148</c:v>
                </c:pt>
                <c:pt idx="16">
                  <c:v>87.10344589533678</c:v>
                </c:pt>
                <c:pt idx="17">
                  <c:v>84.54837232260738</c:v>
                </c:pt>
                <c:pt idx="18">
                  <c:v>83.82481281155</c:v>
                </c:pt>
                <c:pt idx="19">
                  <c:v>76.77882676576095</c:v>
                </c:pt>
                <c:pt idx="20">
                  <c:v>74.72039275858906</c:v>
                </c:pt>
                <c:pt idx="21">
                  <c:v>73.24934136027078</c:v>
                </c:pt>
                <c:pt idx="22">
                  <c:v>67.78347043700114</c:v>
                </c:pt>
                <c:pt idx="23">
                  <c:v>66.86478847027392</c:v>
                </c:pt>
                <c:pt idx="24">
                  <c:v>66.3786429128478</c:v>
                </c:pt>
                <c:pt idx="25">
                  <c:v>65.70090617462978</c:v>
                </c:pt>
                <c:pt idx="26">
                  <c:v>57.07942941146323</c:v>
                </c:pt>
                <c:pt idx="27">
                  <c:v>55.67342485364838</c:v>
                </c:pt>
                <c:pt idx="28">
                  <c:v>53.8600704017468</c:v>
                </c:pt>
                <c:pt idx="29">
                  <c:v>49.77268488442162</c:v>
                </c:pt>
                <c:pt idx="30">
                  <c:v>48.90507986333376</c:v>
                </c:pt>
                <c:pt idx="31">
                  <c:v>48.71951264062635</c:v>
                </c:pt>
                <c:pt idx="32">
                  <c:v>47.96590194983813</c:v>
                </c:pt>
                <c:pt idx="33">
                  <c:v>46.42474512245565</c:v>
                </c:pt>
                <c:pt idx="34">
                  <c:v>46.10430096217563</c:v>
                </c:pt>
                <c:pt idx="35">
                  <c:v>44.55537410764922</c:v>
                </c:pt>
                <c:pt idx="36">
                  <c:v>44.141311565591195</c:v>
                </c:pt>
                <c:pt idx="37">
                  <c:v>43.52517382787846</c:v>
                </c:pt>
                <c:pt idx="38">
                  <c:v>43.2078530468329</c:v>
                </c:pt>
                <c:pt idx="39">
                  <c:v>42.72833913695972</c:v>
                </c:pt>
                <c:pt idx="40">
                  <c:v>42.20455261967911</c:v>
                </c:pt>
                <c:pt idx="41">
                  <c:v>41.293123581182314</c:v>
                </c:pt>
                <c:pt idx="42">
                  <c:v>40.62082045680316</c:v>
                </c:pt>
                <c:pt idx="43">
                  <c:v>39.392050943567675</c:v>
                </c:pt>
                <c:pt idx="44">
                  <c:v>37.27664363049846</c:v>
                </c:pt>
                <c:pt idx="45">
                  <c:v>37.1706408203859</c:v>
                </c:pt>
                <c:pt idx="46">
                  <c:v>33.31198415584545</c:v>
                </c:pt>
                <c:pt idx="47">
                  <c:v>28.73588033799118</c:v>
                </c:pt>
                <c:pt idx="48">
                  <c:v>25.957055853433584</c:v>
                </c:pt>
                <c:pt idx="49">
                  <c:v>20.852891234904625</c:v>
                </c:pt>
                <c:pt idx="50">
                  <c:v>19.62024281226707</c:v>
                </c:pt>
                <c:pt idx="51">
                  <c:v>16.932253317481287</c:v>
                </c:pt>
                <c:pt idx="52">
                  <c:v>15.321985744775441</c:v>
                </c:pt>
                <c:pt idx="53">
                  <c:v>10.956409497309888</c:v>
                </c:pt>
                <c:pt idx="54">
                  <c:v>10.353339518808815</c:v>
                </c:pt>
                <c:pt idx="55">
                  <c:v>8.611515148809856</c:v>
                </c:pt>
                <c:pt idx="56">
                  <c:v>5.228091613482377</c:v>
                </c:pt>
                <c:pt idx="57">
                  <c:v>4.4910166456758995</c:v>
                </c:pt>
                <c:pt idx="58">
                  <c:v>3.0833357596578437</c:v>
                </c:pt>
                <c:pt idx="59">
                  <c:v>2.9693992169149155</c:v>
                </c:pt>
                <c:pt idx="60">
                  <c:v>2.8154943699903967</c:v>
                </c:pt>
                <c:pt idx="61">
                  <c:v>2.703555013717738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脾胃病科</c:v>
                </c:pt>
                <c:pt idx="2">
                  <c:v>普通外科</c:v>
                </c:pt>
                <c:pt idx="3">
                  <c:v>脾胃科消化科合并</c:v>
                </c:pt>
                <c:pt idx="4">
                  <c:v>脑病一科</c:v>
                </c:pt>
                <c:pt idx="5">
                  <c:v>心病三科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康复科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针灸科</c:v>
                </c:pt>
                <c:pt idx="13">
                  <c:v>老年医学科</c:v>
                </c:pt>
                <c:pt idx="14">
                  <c:v>心病一科</c:v>
                </c:pt>
                <c:pt idx="15">
                  <c:v>创伤骨科</c:v>
                </c:pt>
                <c:pt idx="16">
                  <c:v>乳腺甲状腺外科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肿瘤内科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脑病二科</c:v>
                </c:pt>
                <c:pt idx="26">
                  <c:v>眼科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微创骨科</c:v>
                </c:pt>
                <c:pt idx="30">
                  <c:v>医院</c:v>
                </c:pt>
                <c:pt idx="31">
                  <c:v>心病四科</c:v>
                </c:pt>
                <c:pt idx="32">
                  <c:v>骨科</c:v>
                </c:pt>
                <c:pt idx="33">
                  <c:v>肛肠科</c:v>
                </c:pt>
                <c:pt idx="34">
                  <c:v>肾病科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周围血管科</c:v>
                </c:pt>
                <c:pt idx="38">
                  <c:v>运动损伤骨科</c:v>
                </c:pt>
                <c:pt idx="39">
                  <c:v>泌尿外科</c:v>
                </c:pt>
                <c:pt idx="40">
                  <c:v>神经外科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妇科</c:v>
                </c:pt>
                <c:pt idx="44">
                  <c:v>消化内科</c:v>
                </c:pt>
                <c:pt idx="45">
                  <c:v>胸外科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妇科妇二科合并</c:v>
                </c:pt>
                <c:pt idx="49">
                  <c:v>妇二科</c:v>
                </c:pt>
                <c:pt idx="50">
                  <c:v>耳鼻喉科</c:v>
                </c:pt>
                <c:pt idx="51">
                  <c:v>小儿骨科</c:v>
                </c:pt>
                <c:pt idx="52">
                  <c:v>皮肤科</c:v>
                </c:pt>
                <c:pt idx="53">
                  <c:v>美容皮肤科</c:v>
                </c:pt>
                <c:pt idx="54">
                  <c:v>产科</c:v>
                </c:pt>
                <c:pt idx="55">
                  <c:v>儿科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135.4</c:v>
                </c:pt>
                <c:pt idx="1">
                  <c:v>135.4</c:v>
                </c:pt>
                <c:pt idx="2">
                  <c:v>135.4</c:v>
                </c:pt>
                <c:pt idx="3">
                  <c:v>135.4</c:v>
                </c:pt>
                <c:pt idx="4">
                  <c:v>129.92</c:v>
                </c:pt>
                <c:pt idx="5">
                  <c:v>120.77</c:v>
                </c:pt>
                <c:pt idx="6">
                  <c:v>113.01</c:v>
                </c:pt>
                <c:pt idx="7">
                  <c:v>112.97</c:v>
                </c:pt>
                <c:pt idx="8">
                  <c:v>111.95</c:v>
                </c:pt>
                <c:pt idx="9">
                  <c:v>111.39</c:v>
                </c:pt>
                <c:pt idx="10">
                  <c:v>107.75</c:v>
                </c:pt>
                <c:pt idx="11">
                  <c:v>106.71</c:v>
                </c:pt>
                <c:pt idx="12">
                  <c:v>104.27</c:v>
                </c:pt>
                <c:pt idx="13">
                  <c:v>104.11</c:v>
                </c:pt>
                <c:pt idx="14">
                  <c:v>102.4</c:v>
                </c:pt>
                <c:pt idx="15">
                  <c:v>101.83</c:v>
                </c:pt>
                <c:pt idx="16">
                  <c:v>96.97</c:v>
                </c:pt>
                <c:pt idx="17">
                  <c:v>96.32</c:v>
                </c:pt>
                <c:pt idx="18">
                  <c:v>95.39</c:v>
                </c:pt>
                <c:pt idx="19">
                  <c:v>94.14</c:v>
                </c:pt>
                <c:pt idx="20">
                  <c:v>94.04</c:v>
                </c:pt>
                <c:pt idx="21">
                  <c:v>92.96</c:v>
                </c:pt>
                <c:pt idx="22">
                  <c:v>91.83</c:v>
                </c:pt>
                <c:pt idx="23">
                  <c:v>91.78</c:v>
                </c:pt>
                <c:pt idx="24">
                  <c:v>91.42</c:v>
                </c:pt>
                <c:pt idx="25">
                  <c:v>90</c:v>
                </c:pt>
                <c:pt idx="26">
                  <c:v>89.32</c:v>
                </c:pt>
                <c:pt idx="27">
                  <c:v>89.3</c:v>
                </c:pt>
                <c:pt idx="28">
                  <c:v>88.24</c:v>
                </c:pt>
                <c:pt idx="29">
                  <c:v>88.05</c:v>
                </c:pt>
                <c:pt idx="30">
                  <c:v>87.43</c:v>
                </c:pt>
                <c:pt idx="31">
                  <c:v>86.04</c:v>
                </c:pt>
                <c:pt idx="32">
                  <c:v>85.82</c:v>
                </c:pt>
                <c:pt idx="33">
                  <c:v>85.28</c:v>
                </c:pt>
                <c:pt idx="34">
                  <c:v>84.56</c:v>
                </c:pt>
                <c:pt idx="35">
                  <c:v>83.04</c:v>
                </c:pt>
                <c:pt idx="36">
                  <c:v>81.29</c:v>
                </c:pt>
                <c:pt idx="37">
                  <c:v>80.23</c:v>
                </c:pt>
                <c:pt idx="38">
                  <c:v>79.8</c:v>
                </c:pt>
                <c:pt idx="39">
                  <c:v>77.32</c:v>
                </c:pt>
                <c:pt idx="40">
                  <c:v>76.81</c:v>
                </c:pt>
                <c:pt idx="41">
                  <c:v>76.67</c:v>
                </c:pt>
                <c:pt idx="42">
                  <c:v>74.28</c:v>
                </c:pt>
                <c:pt idx="43">
                  <c:v>74.28</c:v>
                </c:pt>
                <c:pt idx="44">
                  <c:v>74.27</c:v>
                </c:pt>
                <c:pt idx="45">
                  <c:v>72.1</c:v>
                </c:pt>
                <c:pt idx="46">
                  <c:v>71.43</c:v>
                </c:pt>
                <c:pt idx="47">
                  <c:v>71.28</c:v>
                </c:pt>
                <c:pt idx="48">
                  <c:v>70.045</c:v>
                </c:pt>
                <c:pt idx="49">
                  <c:v>65.81</c:v>
                </c:pt>
                <c:pt idx="50">
                  <c:v>65.66</c:v>
                </c:pt>
                <c:pt idx="51">
                  <c:v>63.13</c:v>
                </c:pt>
                <c:pt idx="52">
                  <c:v>60.75</c:v>
                </c:pt>
                <c:pt idx="53">
                  <c:v>55.28</c:v>
                </c:pt>
                <c:pt idx="54">
                  <c:v>47</c:v>
                </c:pt>
                <c:pt idx="55">
                  <c:v>45.43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神经内科</c:v>
                </c:pt>
                <c:pt idx="2">
                  <c:v>骨科</c:v>
                </c:pt>
                <c:pt idx="3">
                  <c:v>东区肾病科</c:v>
                </c:pt>
                <c:pt idx="4">
                  <c:v>眼科</c:v>
                </c:pt>
                <c:pt idx="5">
                  <c:v>肛肠科</c:v>
                </c:pt>
                <c:pt idx="6">
                  <c:v>胸外科</c:v>
                </c:pt>
                <c:pt idx="7">
                  <c:v>小儿推拿科</c:v>
                </c:pt>
                <c:pt idx="8">
                  <c:v>中医经典科</c:v>
                </c:pt>
                <c:pt idx="9">
                  <c:v>心病一科</c:v>
                </c:pt>
                <c:pt idx="10">
                  <c:v>男科</c:v>
                </c:pt>
                <c:pt idx="11">
                  <c:v>妇科</c:v>
                </c:pt>
                <c:pt idx="12">
                  <c:v>微创骨科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心血管内科</c:v>
                </c:pt>
                <c:pt idx="16">
                  <c:v>妇科妇二科合并</c:v>
                </c:pt>
                <c:pt idx="17">
                  <c:v>脑病一科</c:v>
                </c:pt>
                <c:pt idx="18">
                  <c:v>内分泌科</c:v>
                </c:pt>
                <c:pt idx="19">
                  <c:v>重症医学科</c:v>
                </c:pt>
                <c:pt idx="20">
                  <c:v>小儿骨科</c:v>
                </c:pt>
                <c:pt idx="21">
                  <c:v>血液科</c:v>
                </c:pt>
                <c:pt idx="22">
                  <c:v>心病四科</c:v>
                </c:pt>
                <c:pt idx="23">
                  <c:v>脾胃病科</c:v>
                </c:pt>
                <c:pt idx="24">
                  <c:v>治未病中心</c:v>
                </c:pt>
                <c:pt idx="25">
                  <c:v>中医外治中心</c:v>
                </c:pt>
                <c:pt idx="26">
                  <c:v>口腔科</c:v>
                </c:pt>
                <c:pt idx="27">
                  <c:v>医院</c:v>
                </c:pt>
                <c:pt idx="28">
                  <c:v>东区重症医学科</c:v>
                </c:pt>
                <c:pt idx="29">
                  <c:v>普通外科</c:v>
                </c:pt>
                <c:pt idx="30">
                  <c:v>脑病二科</c:v>
                </c:pt>
                <c:pt idx="31">
                  <c:v>产科</c:v>
                </c:pt>
                <c:pt idx="32">
                  <c:v>显微骨科</c:v>
                </c:pt>
                <c:pt idx="33">
                  <c:v>乳腺甲状腺外科</c:v>
                </c:pt>
                <c:pt idx="34">
                  <c:v>针灸科</c:v>
                </c:pt>
                <c:pt idx="35">
                  <c:v>耳鼻喉科</c:v>
                </c:pt>
                <c:pt idx="36">
                  <c:v>肾病科</c:v>
                </c:pt>
                <c:pt idx="37">
                  <c:v>神经外科</c:v>
                </c:pt>
                <c:pt idx="38">
                  <c:v>儿科</c:v>
                </c:pt>
                <c:pt idx="39">
                  <c:v>泌尿外科</c:v>
                </c:pt>
                <c:pt idx="40">
                  <c:v>肾脏内科</c:v>
                </c:pt>
                <c:pt idx="41">
                  <c:v>肝胆外科</c:v>
                </c:pt>
                <c:pt idx="42">
                  <c:v>呼吸内科</c:v>
                </c:pt>
                <c:pt idx="43">
                  <c:v>脊柱骨科</c:v>
                </c:pt>
                <c:pt idx="44">
                  <c:v>消化内科</c:v>
                </c:pt>
                <c:pt idx="45">
                  <c:v>肝病科</c:v>
                </c:pt>
                <c:pt idx="46">
                  <c:v>身心医学科</c:v>
                </c:pt>
                <c:pt idx="47">
                  <c:v>脾胃科消化科合并</c:v>
                </c:pt>
                <c:pt idx="48">
                  <c:v>推拿科</c:v>
                </c:pt>
                <c:pt idx="49">
                  <c:v>运动损伤骨科</c:v>
                </c:pt>
                <c:pt idx="50">
                  <c:v>肿瘤内科</c:v>
                </c:pt>
                <c:pt idx="51">
                  <c:v>关节骨科</c:v>
                </c:pt>
                <c:pt idx="52">
                  <c:v>美容皮肤科</c:v>
                </c:pt>
                <c:pt idx="53">
                  <c:v>心病二科</c:v>
                </c:pt>
                <c:pt idx="54">
                  <c:v>综合内科</c:v>
                </c:pt>
                <c:pt idx="55">
                  <c:v>皮肤科</c:v>
                </c:pt>
                <c:pt idx="56">
                  <c:v>老年医学科</c:v>
                </c:pt>
                <c:pt idx="57">
                  <c:v>心病三科</c:v>
                </c:pt>
                <c:pt idx="58">
                  <c:v>周围血管科</c:v>
                </c:pt>
                <c:pt idx="59">
                  <c:v>康复科</c:v>
                </c:pt>
                <c:pt idx="60">
                  <c:v>妇二科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37.629126701311904</c:v>
                </c:pt>
                <c:pt idx="2">
                  <c:v>17.132296467673754</c:v>
                </c:pt>
                <c:pt idx="3">
                  <c:v>8.166318461251734</c:v>
                </c:pt>
                <c:pt idx="4">
                  <c:v>6.468368358176279</c:v>
                </c:pt>
                <c:pt idx="5">
                  <c:v>4.240008493880804</c:v>
                </c:pt>
                <c:pt idx="6">
                  <c:v>3.935771933924004</c:v>
                </c:pt>
                <c:pt idx="7">
                  <c:v>3.3465650306469623</c:v>
                </c:pt>
                <c:pt idx="8">
                  <c:v>3.321431049583391</c:v>
                </c:pt>
                <c:pt idx="9">
                  <c:v>2.9588323126798897</c:v>
                </c:pt>
                <c:pt idx="10">
                  <c:v>2.82397722484352</c:v>
                </c:pt>
                <c:pt idx="11">
                  <c:v>2.8121591150527063</c:v>
                </c:pt>
                <c:pt idx="12">
                  <c:v>2.538272001290037</c:v>
                </c:pt>
                <c:pt idx="13">
                  <c:v>2.2160489348155683</c:v>
                </c:pt>
                <c:pt idx="14">
                  <c:v>2.180577627978679</c:v>
                </c:pt>
                <c:pt idx="15">
                  <c:v>2.0994667995284937</c:v>
                </c:pt>
                <c:pt idx="16">
                  <c:v>2.0739993629322915</c:v>
                </c:pt>
                <c:pt idx="17">
                  <c:v>2.0258197949201597</c:v>
                </c:pt>
                <c:pt idx="18">
                  <c:v>2.023123772348745</c:v>
                </c:pt>
                <c:pt idx="19">
                  <c:v>2.016309928867138</c:v>
                </c:pt>
                <c:pt idx="20">
                  <c:v>1.9331538722901915</c:v>
                </c:pt>
                <c:pt idx="21">
                  <c:v>1.8735503073936648</c:v>
                </c:pt>
                <c:pt idx="22">
                  <c:v>1.7346835964519725</c:v>
                </c:pt>
                <c:pt idx="23">
                  <c:v>1.7329379371161389</c:v>
                </c:pt>
                <c:pt idx="24">
                  <c:v>1.603660488691743</c:v>
                </c:pt>
                <c:pt idx="25">
                  <c:v>1.4125285037804456</c:v>
                </c:pt>
                <c:pt idx="26">
                  <c:v>1.3407490084065252</c:v>
                </c:pt>
                <c:pt idx="27">
                  <c:v>1.2595840351160772</c:v>
                </c:pt>
                <c:pt idx="28">
                  <c:v>1.2172952444406326</c:v>
                </c:pt>
                <c:pt idx="29">
                  <c:v>1.1875643417773674</c:v>
                </c:pt>
                <c:pt idx="30">
                  <c:v>1.1575780011911307</c:v>
                </c:pt>
                <c:pt idx="31">
                  <c:v>1.1552541141081412</c:v>
                </c:pt>
                <c:pt idx="32">
                  <c:v>1.1449084295037912</c:v>
                </c:pt>
                <c:pt idx="33">
                  <c:v>1.1338859834175419</c:v>
                </c:pt>
                <c:pt idx="34">
                  <c:v>1.1104785518025648</c:v>
                </c:pt>
                <c:pt idx="35">
                  <c:v>1.0569672719259637</c:v>
                </c:pt>
                <c:pt idx="36">
                  <c:v>1.0521808438512443</c:v>
                </c:pt>
                <c:pt idx="37">
                  <c:v>1.0464133216953075</c:v>
                </c:pt>
                <c:pt idx="38">
                  <c:v>1.0301551299565506</c:v>
                </c:pt>
                <c:pt idx="39">
                  <c:v>1.018789682371609</c:v>
                </c:pt>
                <c:pt idx="40">
                  <c:v>0.9775693544552062</c:v>
                </c:pt>
                <c:pt idx="41">
                  <c:v>0.8646037916575361</c:v>
                </c:pt>
                <c:pt idx="42">
                  <c:v>0.8489867745369828</c:v>
                </c:pt>
                <c:pt idx="43">
                  <c:v>0.8430742242753004</c:v>
                </c:pt>
                <c:pt idx="44">
                  <c:v>0.8317753648015153</c:v>
                </c:pt>
                <c:pt idx="45">
                  <c:v>0.8226453429705042</c:v>
                </c:pt>
                <c:pt idx="46">
                  <c:v>0.804279355922467</c:v>
                </c:pt>
                <c:pt idx="47">
                  <c:v>0.7746952079670594</c:v>
                </c:pt>
                <c:pt idx="48">
                  <c:v>0.7470765396006254</c:v>
                </c:pt>
                <c:pt idx="49">
                  <c:v>0.7328540316385889</c:v>
                </c:pt>
                <c:pt idx="50">
                  <c:v>0.7014166044464664</c:v>
                </c:pt>
                <c:pt idx="51">
                  <c:v>0.7009862909516408</c:v>
                </c:pt>
                <c:pt idx="52">
                  <c:v>0.6884846640289053</c:v>
                </c:pt>
                <c:pt idx="53">
                  <c:v>0.6512722480459514</c:v>
                </c:pt>
                <c:pt idx="54">
                  <c:v>0.6506034486844948</c:v>
                </c:pt>
                <c:pt idx="55">
                  <c:v>0.6432770845612463</c:v>
                </c:pt>
                <c:pt idx="56">
                  <c:v>0.6364608240439674</c:v>
                </c:pt>
                <c:pt idx="57">
                  <c:v>0.6249403547082827</c:v>
                </c:pt>
                <c:pt idx="58">
                  <c:v>0.6207412047688768</c:v>
                </c:pt>
                <c:pt idx="59">
                  <c:v>0.5984176171935597</c:v>
                </c:pt>
                <c:pt idx="60">
                  <c:v>0.5867589894371997</c:v>
                </c:pt>
                <c:pt idx="61">
                  <c:v>0.5793024020844597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产科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推拿科</c:v>
                </c:pt>
                <c:pt idx="5">
                  <c:v>创伤骨科</c:v>
                </c:pt>
                <c:pt idx="6">
                  <c:v>运动损伤骨科</c:v>
                </c:pt>
                <c:pt idx="7">
                  <c:v>肾病科</c:v>
                </c:pt>
                <c:pt idx="8">
                  <c:v>身心医学科</c:v>
                </c:pt>
                <c:pt idx="9">
                  <c:v>泌尿外科</c:v>
                </c:pt>
                <c:pt idx="10">
                  <c:v>血液科</c:v>
                </c:pt>
                <c:pt idx="11">
                  <c:v>肛肠科</c:v>
                </c:pt>
                <c:pt idx="12">
                  <c:v>心血管内科</c:v>
                </c:pt>
                <c:pt idx="13">
                  <c:v>综合内科</c:v>
                </c:pt>
                <c:pt idx="14">
                  <c:v>周围血管科</c:v>
                </c:pt>
                <c:pt idx="15">
                  <c:v>儿科</c:v>
                </c:pt>
                <c:pt idx="16">
                  <c:v>脾胃科消化科合并</c:v>
                </c:pt>
                <c:pt idx="17">
                  <c:v>风湿病科</c:v>
                </c:pt>
                <c:pt idx="18">
                  <c:v>乳腺甲状腺外科</c:v>
                </c:pt>
                <c:pt idx="19">
                  <c:v>皮肤科</c:v>
                </c:pt>
                <c:pt idx="20">
                  <c:v>眼科</c:v>
                </c:pt>
                <c:pt idx="21">
                  <c:v>小儿骨科</c:v>
                </c:pt>
                <c:pt idx="22">
                  <c:v>肝病科</c:v>
                </c:pt>
                <c:pt idx="23">
                  <c:v>治未病中心</c:v>
                </c:pt>
                <c:pt idx="24">
                  <c:v>妇科妇二科合并</c:v>
                </c:pt>
                <c:pt idx="25">
                  <c:v>老年医学科</c:v>
                </c:pt>
                <c:pt idx="26">
                  <c:v>脾胃病科</c:v>
                </c:pt>
                <c:pt idx="27">
                  <c:v>西区重症医学科</c:v>
                </c:pt>
                <c:pt idx="28">
                  <c:v>医院</c:v>
                </c:pt>
                <c:pt idx="29">
                  <c:v>胸外科</c:v>
                </c:pt>
                <c:pt idx="30">
                  <c:v>针灸科</c:v>
                </c:pt>
                <c:pt idx="31">
                  <c:v>骨科</c:v>
                </c:pt>
                <c:pt idx="32">
                  <c:v>康复科</c:v>
                </c:pt>
                <c:pt idx="33">
                  <c:v>重症医学科</c:v>
                </c:pt>
                <c:pt idx="34">
                  <c:v>心病一科</c:v>
                </c:pt>
                <c:pt idx="35">
                  <c:v>中医外治中心</c:v>
                </c:pt>
                <c:pt idx="36">
                  <c:v>妇科</c:v>
                </c:pt>
                <c:pt idx="37">
                  <c:v>小儿推拿科</c:v>
                </c:pt>
                <c:pt idx="38">
                  <c:v>脑病一科</c:v>
                </c:pt>
                <c:pt idx="39">
                  <c:v>口腔科</c:v>
                </c:pt>
                <c:pt idx="40">
                  <c:v>妇二科</c:v>
                </c:pt>
                <c:pt idx="41">
                  <c:v>关节骨科</c:v>
                </c:pt>
                <c:pt idx="42">
                  <c:v>显微骨科</c:v>
                </c:pt>
                <c:pt idx="43">
                  <c:v>呼吸内科</c:v>
                </c:pt>
                <c:pt idx="44">
                  <c:v>心病二科</c:v>
                </c:pt>
                <c:pt idx="45">
                  <c:v>内分泌科</c:v>
                </c:pt>
                <c:pt idx="46">
                  <c:v>神经内科</c:v>
                </c:pt>
                <c:pt idx="47">
                  <c:v>脑病三科</c:v>
                </c:pt>
                <c:pt idx="48">
                  <c:v>脑病二科</c:v>
                </c:pt>
                <c:pt idx="49">
                  <c:v>脊柱骨科</c:v>
                </c:pt>
                <c:pt idx="50">
                  <c:v>东区重症医学科</c:v>
                </c:pt>
                <c:pt idx="51">
                  <c:v>东区肾病科</c:v>
                </c:pt>
                <c:pt idx="52">
                  <c:v>肿瘤内科</c:v>
                </c:pt>
                <c:pt idx="53">
                  <c:v>神经外科</c:v>
                </c:pt>
                <c:pt idx="54">
                  <c:v>心病三科</c:v>
                </c:pt>
                <c:pt idx="55">
                  <c:v>耳鼻喉科</c:v>
                </c:pt>
                <c:pt idx="56">
                  <c:v>肝胆外科</c:v>
                </c:pt>
                <c:pt idx="57">
                  <c:v>美容皮肤科</c:v>
                </c:pt>
                <c:pt idx="58">
                  <c:v>男科</c:v>
                </c:pt>
                <c:pt idx="59">
                  <c:v>消化内科</c:v>
                </c:pt>
                <c:pt idx="60">
                  <c:v>普通外科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59.70206895626629</c:v>
                </c:pt>
                <c:pt idx="2">
                  <c:v>21.7901110613053</c:v>
                </c:pt>
                <c:pt idx="3">
                  <c:v>18.08551720893505</c:v>
                </c:pt>
                <c:pt idx="4">
                  <c:v>16.109419815551274</c:v>
                </c:pt>
                <c:pt idx="5">
                  <c:v>7.467058985334885</c:v>
                </c:pt>
                <c:pt idx="6">
                  <c:v>7.308236764402808</c:v>
                </c:pt>
                <c:pt idx="7">
                  <c:v>5.590852855336588</c:v>
                </c:pt>
                <c:pt idx="8">
                  <c:v>5.514156014851583</c:v>
                </c:pt>
                <c:pt idx="9">
                  <c:v>4.95784785741201</c:v>
                </c:pt>
                <c:pt idx="10">
                  <c:v>4.742788900534179</c:v>
                </c:pt>
                <c:pt idx="11">
                  <c:v>4.633298621071544</c:v>
                </c:pt>
                <c:pt idx="12">
                  <c:v>4.591500701897318</c:v>
                </c:pt>
                <c:pt idx="13">
                  <c:v>3.0767581449673154</c:v>
                </c:pt>
                <c:pt idx="14">
                  <c:v>2.858347220866044</c:v>
                </c:pt>
                <c:pt idx="15">
                  <c:v>2.3614141436693084</c:v>
                </c:pt>
                <c:pt idx="16">
                  <c:v>2.3323622345090027</c:v>
                </c:pt>
                <c:pt idx="17">
                  <c:v>2.017536699147657</c:v>
                </c:pt>
                <c:pt idx="18">
                  <c:v>1.9501467713150762</c:v>
                </c:pt>
                <c:pt idx="19">
                  <c:v>1.8899473394893629</c:v>
                </c:pt>
                <c:pt idx="20">
                  <c:v>1.8377802990549148</c:v>
                </c:pt>
                <c:pt idx="21">
                  <c:v>1.710933966015347</c:v>
                </c:pt>
                <c:pt idx="22">
                  <c:v>1.592681536634759</c:v>
                </c:pt>
                <c:pt idx="23">
                  <c:v>1.4420399406189164</c:v>
                </c:pt>
                <c:pt idx="24">
                  <c:v>1.3177485089918535</c:v>
                </c:pt>
                <c:pt idx="25">
                  <c:v>1.3130727717754758</c:v>
                </c:pt>
                <c:pt idx="26">
                  <c:v>1.2482418696165118</c:v>
                </c:pt>
                <c:pt idx="27">
                  <c:v>1.1738807949606063</c:v>
                </c:pt>
                <c:pt idx="28">
                  <c:v>1.1240175051426962</c:v>
                </c:pt>
                <c:pt idx="29">
                  <c:v>1.0676396119383844</c:v>
                </c:pt>
                <c:pt idx="30">
                  <c:v>1.0526626751318229</c:v>
                </c:pt>
                <c:pt idx="31">
                  <c:v>1.0238618888087008</c:v>
                </c:pt>
                <c:pt idx="32">
                  <c:v>1.0206498286869883</c:v>
                </c:pt>
                <c:pt idx="33">
                  <c:v>1.0181148166761398</c:v>
                </c:pt>
                <c:pt idx="34">
                  <c:v>0.997445655580989</c:v>
                </c:pt>
                <c:pt idx="35">
                  <c:v>0.980802599224236</c:v>
                </c:pt>
                <c:pt idx="36">
                  <c:v>0.9618716748503017</c:v>
                </c:pt>
                <c:pt idx="37">
                  <c:v>0.8821773739275821</c:v>
                </c:pt>
                <c:pt idx="38">
                  <c:v>0.7977476738647097</c:v>
                </c:pt>
                <c:pt idx="39">
                  <c:v>0.780861804601973</c:v>
                </c:pt>
                <c:pt idx="40">
                  <c:v>0.7521666896923189</c:v>
                </c:pt>
                <c:pt idx="41">
                  <c:v>0.7512017670883682</c:v>
                </c:pt>
                <c:pt idx="42">
                  <c:v>0.7230557040997233</c:v>
                </c:pt>
                <c:pt idx="43">
                  <c:v>0.6972626647577014</c:v>
                </c:pt>
                <c:pt idx="44">
                  <c:v>0.6745397337080289</c:v>
                </c:pt>
                <c:pt idx="45">
                  <c:v>0.6742375827039775</c:v>
                </c:pt>
                <c:pt idx="46">
                  <c:v>0.6565246614135144</c:v>
                </c:pt>
                <c:pt idx="47">
                  <c:v>0.6428498389217369</c:v>
                </c:pt>
                <c:pt idx="48">
                  <c:v>0.6421342311186293</c:v>
                </c:pt>
                <c:pt idx="49">
                  <c:v>0.6264048116954154</c:v>
                </c:pt>
                <c:pt idx="50">
                  <c:v>0.5769972124030449</c:v>
                </c:pt>
                <c:pt idx="51">
                  <c:v>0.5651374174021625</c:v>
                </c:pt>
                <c:pt idx="52">
                  <c:v>0.563840926351629</c:v>
                </c:pt>
                <c:pt idx="53">
                  <c:v>0.5355257263293817</c:v>
                </c:pt>
                <c:pt idx="54">
                  <c:v>0.5102947041073324</c:v>
                </c:pt>
                <c:pt idx="55">
                  <c:v>0.5072252263561308</c:v>
                </c:pt>
                <c:pt idx="56">
                  <c:v>0.4501271894012183</c:v>
                </c:pt>
                <c:pt idx="57">
                  <c:v>0.4487779067274593</c:v>
                </c:pt>
                <c:pt idx="58">
                  <c:v>0.4483586410191187</c:v>
                </c:pt>
                <c:pt idx="59">
                  <c:v>0.4436657702326036</c:v>
                </c:pt>
                <c:pt idx="60">
                  <c:v>0.43145971188580917</c:v>
                </c:pt>
                <c:pt idx="61">
                  <c:v>0.4233501085955936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脑病二科</c:v>
                </c:pt>
                <c:pt idx="2">
                  <c:v>产科</c:v>
                </c:pt>
                <c:pt idx="3">
                  <c:v>脑病三科</c:v>
                </c:pt>
                <c:pt idx="4">
                  <c:v>妇科妇二科合并</c:v>
                </c:pt>
                <c:pt idx="5">
                  <c:v>中医经典科</c:v>
                </c:pt>
                <c:pt idx="6">
                  <c:v>皮肤科</c:v>
                </c:pt>
                <c:pt idx="7">
                  <c:v>康复科</c:v>
                </c:pt>
                <c:pt idx="8">
                  <c:v>中医外治中心</c:v>
                </c:pt>
                <c:pt idx="9">
                  <c:v>显微骨科</c:v>
                </c:pt>
                <c:pt idx="10">
                  <c:v>身心医学科</c:v>
                </c:pt>
                <c:pt idx="11">
                  <c:v>男科</c:v>
                </c:pt>
                <c:pt idx="12">
                  <c:v>东区肾病科</c:v>
                </c:pt>
                <c:pt idx="13">
                  <c:v>心病二科</c:v>
                </c:pt>
                <c:pt idx="14">
                  <c:v>眼科</c:v>
                </c:pt>
                <c:pt idx="15">
                  <c:v>运动损伤骨科</c:v>
                </c:pt>
                <c:pt idx="16">
                  <c:v>关节骨科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综合内科</c:v>
                </c:pt>
                <c:pt idx="20">
                  <c:v>神经内科</c:v>
                </c:pt>
                <c:pt idx="21">
                  <c:v>肾脏内科</c:v>
                </c:pt>
                <c:pt idx="22">
                  <c:v>创伤骨科</c:v>
                </c:pt>
                <c:pt idx="23">
                  <c:v>耳鼻喉科</c:v>
                </c:pt>
                <c:pt idx="24">
                  <c:v>肛肠科</c:v>
                </c:pt>
                <c:pt idx="25">
                  <c:v>呼吸内科</c:v>
                </c:pt>
                <c:pt idx="26">
                  <c:v>推拿科</c:v>
                </c:pt>
                <c:pt idx="27">
                  <c:v>妇二科</c:v>
                </c:pt>
                <c:pt idx="28">
                  <c:v>口腔科</c:v>
                </c:pt>
                <c:pt idx="29">
                  <c:v>心病三科</c:v>
                </c:pt>
                <c:pt idx="30">
                  <c:v>小儿推拿科</c:v>
                </c:pt>
                <c:pt idx="31">
                  <c:v>肝胆外科</c:v>
                </c:pt>
                <c:pt idx="32">
                  <c:v>微创骨科</c:v>
                </c:pt>
                <c:pt idx="33">
                  <c:v>血液科</c:v>
                </c:pt>
                <c:pt idx="34">
                  <c:v>老年医学科</c:v>
                </c:pt>
                <c:pt idx="35">
                  <c:v>妇科</c:v>
                </c:pt>
                <c:pt idx="36">
                  <c:v>儿科</c:v>
                </c:pt>
                <c:pt idx="37">
                  <c:v>神经外科</c:v>
                </c:pt>
                <c:pt idx="38">
                  <c:v>心病一科</c:v>
                </c:pt>
                <c:pt idx="39">
                  <c:v>骨科</c:v>
                </c:pt>
                <c:pt idx="40">
                  <c:v>针灸科</c:v>
                </c:pt>
                <c:pt idx="41">
                  <c:v>西区重症医学科</c:v>
                </c:pt>
                <c:pt idx="42">
                  <c:v>肾病科</c:v>
                </c:pt>
                <c:pt idx="43">
                  <c:v>周围血管科</c:v>
                </c:pt>
                <c:pt idx="44">
                  <c:v>内分泌科</c:v>
                </c:pt>
                <c:pt idx="45">
                  <c:v>心血管内科</c:v>
                </c:pt>
                <c:pt idx="46">
                  <c:v>小儿骨科</c:v>
                </c:pt>
                <c:pt idx="47">
                  <c:v>脑病一科</c:v>
                </c:pt>
                <c:pt idx="48">
                  <c:v>心病四科</c:v>
                </c:pt>
                <c:pt idx="49">
                  <c:v>胸外科</c:v>
                </c:pt>
                <c:pt idx="50">
                  <c:v>肝病科</c:v>
                </c:pt>
                <c:pt idx="51">
                  <c:v>肿瘤内科</c:v>
                </c:pt>
                <c:pt idx="52">
                  <c:v>脾胃科消化科合并</c:v>
                </c:pt>
                <c:pt idx="53">
                  <c:v>消化内科</c:v>
                </c:pt>
                <c:pt idx="54">
                  <c:v>东区重症医学科</c:v>
                </c:pt>
                <c:pt idx="55">
                  <c:v>治未病中心</c:v>
                </c:pt>
                <c:pt idx="56">
                  <c:v>脊柱骨科</c:v>
                </c:pt>
                <c:pt idx="57">
                  <c:v>乳腺甲状腺外科</c:v>
                </c:pt>
                <c:pt idx="58">
                  <c:v>普通外科</c:v>
                </c:pt>
                <c:pt idx="59">
                  <c:v>脾胃病科</c:v>
                </c:pt>
                <c:pt idx="60">
                  <c:v>医院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99.45198610146657</c:v>
                </c:pt>
                <c:pt idx="1">
                  <c:v>97.58558067332376</c:v>
                </c:pt>
                <c:pt idx="2">
                  <c:v>92.79511153160709</c:v>
                </c:pt>
                <c:pt idx="3">
                  <c:v>90.13581589577069</c:v>
                </c:pt>
                <c:pt idx="4">
                  <c:v>86.8167297872103</c:v>
                </c:pt>
                <c:pt idx="5">
                  <c:v>86.08465874353894</c:v>
                </c:pt>
                <c:pt idx="6">
                  <c:v>85.09373096360345</c:v>
                </c:pt>
                <c:pt idx="7">
                  <c:v>84.48317640952618</c:v>
                </c:pt>
                <c:pt idx="8">
                  <c:v>84.38164265815833</c:v>
                </c:pt>
                <c:pt idx="9">
                  <c:v>83.65073857809955</c:v>
                </c:pt>
                <c:pt idx="10">
                  <c:v>80.6028284820003</c:v>
                </c:pt>
                <c:pt idx="11">
                  <c:v>79.82740382123978</c:v>
                </c:pt>
                <c:pt idx="12">
                  <c:v>79.21487587185626</c:v>
                </c:pt>
                <c:pt idx="13">
                  <c:v>75.56568365656793</c:v>
                </c:pt>
                <c:pt idx="14">
                  <c:v>72.96417403891469</c:v>
                </c:pt>
                <c:pt idx="15">
                  <c:v>72.67470847260935</c:v>
                </c:pt>
                <c:pt idx="16">
                  <c:v>72.03437151434997</c:v>
                </c:pt>
                <c:pt idx="17">
                  <c:v>70.97433707847807</c:v>
                </c:pt>
                <c:pt idx="18">
                  <c:v>66.64858316521187</c:v>
                </c:pt>
                <c:pt idx="19">
                  <c:v>65.8802596873993</c:v>
                </c:pt>
                <c:pt idx="20">
                  <c:v>65.34332202319165</c:v>
                </c:pt>
                <c:pt idx="21">
                  <c:v>65.05369773861875</c:v>
                </c:pt>
                <c:pt idx="22">
                  <c:v>64.23526328606253</c:v>
                </c:pt>
                <c:pt idx="23">
                  <c:v>63.177514841822926</c:v>
                </c:pt>
                <c:pt idx="24">
                  <c:v>62.82814617420056</c:v>
                </c:pt>
                <c:pt idx="25">
                  <c:v>58.469511479878044</c:v>
                </c:pt>
                <c:pt idx="26">
                  <c:v>58.181486030964514</c:v>
                </c:pt>
                <c:pt idx="27">
                  <c:v>57.32975012986052</c:v>
                </c:pt>
                <c:pt idx="28">
                  <c:v>55.310069376671066</c:v>
                </c:pt>
                <c:pt idx="29">
                  <c:v>54.18097968757563</c:v>
                </c:pt>
                <c:pt idx="30">
                  <c:v>53.73419524670546</c:v>
                </c:pt>
                <c:pt idx="31">
                  <c:v>53.530433989050174</c:v>
                </c:pt>
                <c:pt idx="32">
                  <c:v>52.82478224030105</c:v>
                </c:pt>
                <c:pt idx="33">
                  <c:v>52.09843250488599</c:v>
                </c:pt>
                <c:pt idx="34">
                  <c:v>51.53355566108364</c:v>
                </c:pt>
                <c:pt idx="35">
                  <c:v>51.299510040269645</c:v>
                </c:pt>
                <c:pt idx="36">
                  <c:v>47.12155610171922</c:v>
                </c:pt>
                <c:pt idx="37">
                  <c:v>45.904362620926634</c:v>
                </c:pt>
                <c:pt idx="38">
                  <c:v>44.8418474191993</c:v>
                </c:pt>
                <c:pt idx="39">
                  <c:v>44.616608951791314</c:v>
                </c:pt>
                <c:pt idx="40">
                  <c:v>43.89546410391396</c:v>
                </c:pt>
                <c:pt idx="41">
                  <c:v>43.705725310364144</c:v>
                </c:pt>
                <c:pt idx="42">
                  <c:v>42.94133147200776</c:v>
                </c:pt>
                <c:pt idx="43">
                  <c:v>41.79081516878007</c:v>
                </c:pt>
                <c:pt idx="44">
                  <c:v>28.7241877463156</c:v>
                </c:pt>
                <c:pt idx="45">
                  <c:v>28.650363023332993</c:v>
                </c:pt>
                <c:pt idx="46">
                  <c:v>25.79487118393644</c:v>
                </c:pt>
                <c:pt idx="47">
                  <c:v>24.83777552512212</c:v>
                </c:pt>
                <c:pt idx="48">
                  <c:v>24.21035851689599</c:v>
                </c:pt>
                <c:pt idx="49">
                  <c:v>23.26206355444267</c:v>
                </c:pt>
                <c:pt idx="50">
                  <c:v>22.258272037350423</c:v>
                </c:pt>
                <c:pt idx="51">
                  <c:v>19.044363950655786</c:v>
                </c:pt>
                <c:pt idx="52">
                  <c:v>18.12825553651556</c:v>
                </c:pt>
                <c:pt idx="53">
                  <c:v>16.32824643258852</c:v>
                </c:pt>
                <c:pt idx="54">
                  <c:v>14.258656538296233</c:v>
                </c:pt>
                <c:pt idx="55">
                  <c:v>13.405772084076206</c:v>
                </c:pt>
                <c:pt idx="56">
                  <c:v>12.169961129144479</c:v>
                </c:pt>
                <c:pt idx="57">
                  <c:v>10.285616829403166</c:v>
                </c:pt>
                <c:pt idx="58">
                  <c:v>8.375238646089066</c:v>
                </c:pt>
                <c:pt idx="59">
                  <c:v>4.181381203968848</c:v>
                </c:pt>
                <c:pt idx="60">
                  <c:v>0.9486</c:v>
                </c:pt>
                <c:pt idx="61">
                  <c:v>0.5978573886185945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重症医学科</c:v>
                </c:pt>
                <c:pt idx="2">
                  <c:v>肾病科</c:v>
                </c:pt>
                <c:pt idx="3">
                  <c:v>关节骨科</c:v>
                </c:pt>
                <c:pt idx="4">
                  <c:v>心病三科</c:v>
                </c:pt>
                <c:pt idx="5">
                  <c:v>风湿病科</c:v>
                </c:pt>
                <c:pt idx="6">
                  <c:v>中医经典科</c:v>
                </c:pt>
                <c:pt idx="7">
                  <c:v>口腔科</c:v>
                </c:pt>
                <c:pt idx="8">
                  <c:v>胸外科</c:v>
                </c:pt>
                <c:pt idx="9">
                  <c:v>产科</c:v>
                </c:pt>
                <c:pt idx="10">
                  <c:v>儿科</c:v>
                </c:pt>
                <c:pt idx="11">
                  <c:v>消化内科</c:v>
                </c:pt>
                <c:pt idx="12">
                  <c:v>微创骨科</c:v>
                </c:pt>
                <c:pt idx="13">
                  <c:v>小儿骨科</c:v>
                </c:pt>
                <c:pt idx="14">
                  <c:v>普通外科</c:v>
                </c:pt>
                <c:pt idx="15">
                  <c:v>创伤骨科</c:v>
                </c:pt>
                <c:pt idx="16">
                  <c:v>妇二科</c:v>
                </c:pt>
                <c:pt idx="17">
                  <c:v>脾胃病科</c:v>
                </c:pt>
                <c:pt idx="18">
                  <c:v>治未病中心</c:v>
                </c:pt>
                <c:pt idx="19">
                  <c:v>康复科</c:v>
                </c:pt>
                <c:pt idx="20">
                  <c:v>周围血管科</c:v>
                </c:pt>
                <c:pt idx="21">
                  <c:v>神经外科</c:v>
                </c:pt>
                <c:pt idx="22">
                  <c:v>肾脏内科</c:v>
                </c:pt>
                <c:pt idx="23">
                  <c:v>肝病科</c:v>
                </c:pt>
                <c:pt idx="24">
                  <c:v>骨科</c:v>
                </c:pt>
                <c:pt idx="25">
                  <c:v>肿瘤内科</c:v>
                </c:pt>
                <c:pt idx="26">
                  <c:v>西区重症医学科</c:v>
                </c:pt>
                <c:pt idx="27">
                  <c:v>心病二科</c:v>
                </c:pt>
                <c:pt idx="28">
                  <c:v>泌尿外科</c:v>
                </c:pt>
                <c:pt idx="29">
                  <c:v>妇科妇二科合并</c:v>
                </c:pt>
                <c:pt idx="30">
                  <c:v>小儿推拿科</c:v>
                </c:pt>
                <c:pt idx="31">
                  <c:v>显微骨科</c:v>
                </c:pt>
                <c:pt idx="32">
                  <c:v>老年医学科</c:v>
                </c:pt>
                <c:pt idx="33">
                  <c:v>中医外治中心</c:v>
                </c:pt>
                <c:pt idx="34">
                  <c:v>综合内科</c:v>
                </c:pt>
                <c:pt idx="35">
                  <c:v>心病一科</c:v>
                </c:pt>
                <c:pt idx="36">
                  <c:v>乳腺甲状腺外科</c:v>
                </c:pt>
                <c:pt idx="37">
                  <c:v>耳鼻喉科</c:v>
                </c:pt>
                <c:pt idx="38">
                  <c:v>脑病一科</c:v>
                </c:pt>
                <c:pt idx="39">
                  <c:v>内分泌科</c:v>
                </c:pt>
                <c:pt idx="40">
                  <c:v>妇科</c:v>
                </c:pt>
                <c:pt idx="41">
                  <c:v>身心医学科</c:v>
                </c:pt>
                <c:pt idx="42">
                  <c:v>心血管内科</c:v>
                </c:pt>
                <c:pt idx="43">
                  <c:v>脾胃科消化科合并</c:v>
                </c:pt>
                <c:pt idx="44">
                  <c:v>美容皮肤科</c:v>
                </c:pt>
                <c:pt idx="45">
                  <c:v>血液科</c:v>
                </c:pt>
                <c:pt idx="46">
                  <c:v>肝胆外科</c:v>
                </c:pt>
                <c:pt idx="47">
                  <c:v>神经内科</c:v>
                </c:pt>
                <c:pt idx="48">
                  <c:v>呼吸内科</c:v>
                </c:pt>
                <c:pt idx="49">
                  <c:v>脊柱骨科</c:v>
                </c:pt>
                <c:pt idx="50">
                  <c:v>运动损伤骨科</c:v>
                </c:pt>
                <c:pt idx="51">
                  <c:v>皮肤科</c:v>
                </c:pt>
                <c:pt idx="52">
                  <c:v>东区重症医学科</c:v>
                </c:pt>
                <c:pt idx="53">
                  <c:v>针灸科</c:v>
                </c:pt>
                <c:pt idx="54">
                  <c:v>肛肠科</c:v>
                </c:pt>
                <c:pt idx="55">
                  <c:v>脑病三科</c:v>
                </c:pt>
                <c:pt idx="56">
                  <c:v>东区肾病科</c:v>
                </c:pt>
                <c:pt idx="57">
                  <c:v>眼科</c:v>
                </c:pt>
                <c:pt idx="58">
                  <c:v>脑病二科</c:v>
                </c:pt>
                <c:pt idx="59">
                  <c:v>心病四科</c:v>
                </c:pt>
                <c:pt idx="60">
                  <c:v>男科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98.97332124549644</c:v>
                </c:pt>
                <c:pt idx="2">
                  <c:v>96.30453557780505</c:v>
                </c:pt>
                <c:pt idx="3">
                  <c:v>94.38044597942122</c:v>
                </c:pt>
                <c:pt idx="4">
                  <c:v>94.36523601177309</c:v>
                </c:pt>
                <c:pt idx="5">
                  <c:v>88.8663083163016</c:v>
                </c:pt>
                <c:pt idx="6">
                  <c:v>87.50365764715738</c:v>
                </c:pt>
                <c:pt idx="7">
                  <c:v>85.559612568411</c:v>
                </c:pt>
                <c:pt idx="8">
                  <c:v>85.51015577850593</c:v>
                </c:pt>
                <c:pt idx="9">
                  <c:v>85.4108693489639</c:v>
                </c:pt>
                <c:pt idx="10">
                  <c:v>84.93660792916674</c:v>
                </c:pt>
                <c:pt idx="11">
                  <c:v>84.55274561150124</c:v>
                </c:pt>
                <c:pt idx="12">
                  <c:v>84.44913107003364</c:v>
                </c:pt>
                <c:pt idx="13">
                  <c:v>78.92472458109111</c:v>
                </c:pt>
                <c:pt idx="14">
                  <c:v>72.48125648904507</c:v>
                </c:pt>
                <c:pt idx="15">
                  <c:v>71.72398074906657</c:v>
                </c:pt>
                <c:pt idx="16">
                  <c:v>70.68281390450846</c:v>
                </c:pt>
                <c:pt idx="17">
                  <c:v>70.57815900984735</c:v>
                </c:pt>
                <c:pt idx="18">
                  <c:v>70.4364329740942</c:v>
                </c:pt>
                <c:pt idx="19">
                  <c:v>68.45686892029876</c:v>
                </c:pt>
                <c:pt idx="20">
                  <c:v>66.49446979527067</c:v>
                </c:pt>
                <c:pt idx="21">
                  <c:v>63.62904814796904</c:v>
                </c:pt>
                <c:pt idx="22">
                  <c:v>63.494395724632064</c:v>
                </c:pt>
                <c:pt idx="23">
                  <c:v>60.596021221794445</c:v>
                </c:pt>
                <c:pt idx="24">
                  <c:v>57.70393076144126</c:v>
                </c:pt>
                <c:pt idx="25">
                  <c:v>54.96451443616577</c:v>
                </c:pt>
                <c:pt idx="26">
                  <c:v>53.87811084566451</c:v>
                </c:pt>
                <c:pt idx="27">
                  <c:v>53.70452469272141</c:v>
                </c:pt>
                <c:pt idx="28">
                  <c:v>53.17411125212447</c:v>
                </c:pt>
                <c:pt idx="29">
                  <c:v>53.07244535997123</c:v>
                </c:pt>
                <c:pt idx="30">
                  <c:v>52.48922626172478</c:v>
                </c:pt>
                <c:pt idx="31">
                  <c:v>52.47871620223244</c:v>
                </c:pt>
                <c:pt idx="32">
                  <c:v>50.2873779662684</c:v>
                </c:pt>
                <c:pt idx="33">
                  <c:v>49.08471284752419</c:v>
                </c:pt>
                <c:pt idx="34">
                  <c:v>47.855502088542046</c:v>
                </c:pt>
                <c:pt idx="35">
                  <c:v>46.66433816204788</c:v>
                </c:pt>
                <c:pt idx="36">
                  <c:v>46.17734709242238</c:v>
                </c:pt>
                <c:pt idx="37">
                  <c:v>46.092526685890604</c:v>
                </c:pt>
                <c:pt idx="38">
                  <c:v>45.62906538432748</c:v>
                </c:pt>
                <c:pt idx="39">
                  <c:v>45.434130524854844</c:v>
                </c:pt>
                <c:pt idx="40">
                  <c:v>43.83783847371755</c:v>
                </c:pt>
                <c:pt idx="41">
                  <c:v>42.10478261771606</c:v>
                </c:pt>
                <c:pt idx="42">
                  <c:v>39.462632461301176</c:v>
                </c:pt>
                <c:pt idx="43">
                  <c:v>32.57936387026252</c:v>
                </c:pt>
                <c:pt idx="44">
                  <c:v>30.137847206022265</c:v>
                </c:pt>
                <c:pt idx="45">
                  <c:v>30.10431456194316</c:v>
                </c:pt>
                <c:pt idx="46">
                  <c:v>26.52266602414913</c:v>
                </c:pt>
                <c:pt idx="47">
                  <c:v>24.592704399097414</c:v>
                </c:pt>
                <c:pt idx="48">
                  <c:v>23.84572424444833</c:v>
                </c:pt>
                <c:pt idx="49">
                  <c:v>22.81106626731826</c:v>
                </c:pt>
                <c:pt idx="50">
                  <c:v>17.475304733525018</c:v>
                </c:pt>
                <c:pt idx="51">
                  <c:v>15.279692946655354</c:v>
                </c:pt>
                <c:pt idx="52">
                  <c:v>10.872343987944992</c:v>
                </c:pt>
                <c:pt idx="53">
                  <c:v>10.822539430500935</c:v>
                </c:pt>
                <c:pt idx="54">
                  <c:v>10.526394866579931</c:v>
                </c:pt>
                <c:pt idx="55">
                  <c:v>6.023554440709133</c:v>
                </c:pt>
                <c:pt idx="56">
                  <c:v>5.875591177184689</c:v>
                </c:pt>
                <c:pt idx="57">
                  <c:v>5.5105287676412855</c:v>
                </c:pt>
                <c:pt idx="58">
                  <c:v>4.7429260998241345</c:v>
                </c:pt>
                <c:pt idx="59">
                  <c:v>1.7011072050310445</c:v>
                </c:pt>
                <c:pt idx="60">
                  <c:v>0.0549530913120727</c:v>
                </c:pt>
                <c:pt idx="61">
                  <c:v>0.013469509068914885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乳腺甲状腺外科</c:v>
                </c:pt>
                <c:pt idx="2">
                  <c:v>肾脏内科</c:v>
                </c:pt>
                <c:pt idx="3">
                  <c:v>肝胆外科</c:v>
                </c:pt>
                <c:pt idx="4">
                  <c:v>神经内科</c:v>
                </c:pt>
                <c:pt idx="5">
                  <c:v>脾胃病科</c:v>
                </c:pt>
                <c:pt idx="6">
                  <c:v>美容皮肤科</c:v>
                </c:pt>
                <c:pt idx="7">
                  <c:v>内分泌科</c:v>
                </c:pt>
                <c:pt idx="8">
                  <c:v>肿瘤内科</c:v>
                </c:pt>
                <c:pt idx="9">
                  <c:v>脊柱骨科</c:v>
                </c:pt>
                <c:pt idx="10">
                  <c:v>东区肾病科</c:v>
                </c:pt>
                <c:pt idx="11">
                  <c:v>显微骨科</c:v>
                </c:pt>
                <c:pt idx="12">
                  <c:v>小儿推拿科</c:v>
                </c:pt>
                <c:pt idx="13">
                  <c:v>微创骨科</c:v>
                </c:pt>
                <c:pt idx="14">
                  <c:v>心病一科</c:v>
                </c:pt>
                <c:pt idx="15">
                  <c:v>心病二科</c:v>
                </c:pt>
                <c:pt idx="16">
                  <c:v>胸外科</c:v>
                </c:pt>
                <c:pt idx="17">
                  <c:v>耳鼻喉科</c:v>
                </c:pt>
                <c:pt idx="18">
                  <c:v>中医外治中心</c:v>
                </c:pt>
                <c:pt idx="19">
                  <c:v>老年医学科</c:v>
                </c:pt>
                <c:pt idx="20">
                  <c:v>眼科</c:v>
                </c:pt>
                <c:pt idx="21">
                  <c:v>脑病三科</c:v>
                </c:pt>
                <c:pt idx="22">
                  <c:v>小儿骨科</c:v>
                </c:pt>
                <c:pt idx="23">
                  <c:v>治未病中心</c:v>
                </c:pt>
                <c:pt idx="24">
                  <c:v>心病四科</c:v>
                </c:pt>
                <c:pt idx="25">
                  <c:v>心血管内科</c:v>
                </c:pt>
                <c:pt idx="26">
                  <c:v>康复科</c:v>
                </c:pt>
                <c:pt idx="27">
                  <c:v>针灸科</c:v>
                </c:pt>
                <c:pt idx="28">
                  <c:v>男科</c:v>
                </c:pt>
                <c:pt idx="29">
                  <c:v>皮肤科</c:v>
                </c:pt>
                <c:pt idx="30">
                  <c:v>儿科</c:v>
                </c:pt>
                <c:pt idx="31">
                  <c:v>东区重症医学科</c:v>
                </c:pt>
                <c:pt idx="32">
                  <c:v>骨科</c:v>
                </c:pt>
                <c:pt idx="33">
                  <c:v>中医经典科</c:v>
                </c:pt>
                <c:pt idx="34">
                  <c:v>运动损伤骨科</c:v>
                </c:pt>
                <c:pt idx="35">
                  <c:v>普通外科</c:v>
                </c:pt>
                <c:pt idx="36">
                  <c:v>综合内科</c:v>
                </c:pt>
                <c:pt idx="37">
                  <c:v>创伤骨科</c:v>
                </c:pt>
                <c:pt idx="38">
                  <c:v>脑病一科</c:v>
                </c:pt>
                <c:pt idx="39">
                  <c:v>妇科妇二科合并</c:v>
                </c:pt>
                <c:pt idx="40">
                  <c:v>妇二科</c:v>
                </c:pt>
                <c:pt idx="41">
                  <c:v>妇科</c:v>
                </c:pt>
                <c:pt idx="42">
                  <c:v>肛肠科</c:v>
                </c:pt>
                <c:pt idx="43">
                  <c:v>消化内科</c:v>
                </c:pt>
                <c:pt idx="44">
                  <c:v>身心医学科</c:v>
                </c:pt>
                <c:pt idx="45">
                  <c:v>风湿病科</c:v>
                </c:pt>
                <c:pt idx="46">
                  <c:v>重症医学科</c:v>
                </c:pt>
                <c:pt idx="47">
                  <c:v>神经外科</c:v>
                </c:pt>
                <c:pt idx="48">
                  <c:v>脾胃科消化科合并</c:v>
                </c:pt>
                <c:pt idx="49">
                  <c:v>周围血管科</c:v>
                </c:pt>
                <c:pt idx="50">
                  <c:v>呼吸内科</c:v>
                </c:pt>
                <c:pt idx="51">
                  <c:v>肝病科</c:v>
                </c:pt>
                <c:pt idx="52">
                  <c:v>肾病科</c:v>
                </c:pt>
                <c:pt idx="53">
                  <c:v>关节骨科</c:v>
                </c:pt>
                <c:pt idx="54">
                  <c:v>脑病二科</c:v>
                </c:pt>
                <c:pt idx="55">
                  <c:v>口腔科</c:v>
                </c:pt>
                <c:pt idx="56">
                  <c:v>血液科</c:v>
                </c:pt>
                <c:pt idx="57">
                  <c:v>泌尿外科</c:v>
                </c:pt>
                <c:pt idx="58">
                  <c:v>心病三科</c:v>
                </c:pt>
                <c:pt idx="59">
                  <c:v>推拿科</c:v>
                </c:pt>
                <c:pt idx="60">
                  <c:v>产科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97.89471640421571</c:v>
                </c:pt>
                <c:pt idx="2">
                  <c:v>94.90693778498247</c:v>
                </c:pt>
                <c:pt idx="3">
                  <c:v>94.32978151537577</c:v>
                </c:pt>
                <c:pt idx="4">
                  <c:v>93.95958896108337</c:v>
                </c:pt>
                <c:pt idx="5">
                  <c:v>92.16496273132404</c:v>
                </c:pt>
                <c:pt idx="6">
                  <c:v>91.88008927003646</c:v>
                </c:pt>
                <c:pt idx="7">
                  <c:v>89.88017169554621</c:v>
                </c:pt>
                <c:pt idx="8">
                  <c:v>89.25659938130804</c:v>
                </c:pt>
                <c:pt idx="9">
                  <c:v>88.65369223539496</c:v>
                </c:pt>
                <c:pt idx="10">
                  <c:v>87.00124863374715</c:v>
                </c:pt>
                <c:pt idx="11">
                  <c:v>83.12986968873469</c:v>
                </c:pt>
                <c:pt idx="12">
                  <c:v>81.95794204754095</c:v>
                </c:pt>
                <c:pt idx="13">
                  <c:v>77.70653147637299</c:v>
                </c:pt>
                <c:pt idx="14">
                  <c:v>75.27932615258591</c:v>
                </c:pt>
                <c:pt idx="15">
                  <c:v>74.83636028302737</c:v>
                </c:pt>
                <c:pt idx="16">
                  <c:v>72.74607647540479</c:v>
                </c:pt>
                <c:pt idx="17">
                  <c:v>71.51826238201318</c:v>
                </c:pt>
                <c:pt idx="18">
                  <c:v>71.19089747821282</c:v>
                </c:pt>
                <c:pt idx="19">
                  <c:v>68.46135037481476</c:v>
                </c:pt>
                <c:pt idx="20">
                  <c:v>68.44008775648506</c:v>
                </c:pt>
                <c:pt idx="21">
                  <c:v>68.37964540013833</c:v>
                </c:pt>
                <c:pt idx="22">
                  <c:v>62.89168146125209</c:v>
                </c:pt>
                <c:pt idx="23">
                  <c:v>60.73385260489857</c:v>
                </c:pt>
                <c:pt idx="24">
                  <c:v>59.377119014987166</c:v>
                </c:pt>
                <c:pt idx="25">
                  <c:v>59.11607462563467</c:v>
                </c:pt>
                <c:pt idx="26">
                  <c:v>58.92048352392143</c:v>
                </c:pt>
                <c:pt idx="27">
                  <c:v>56.14281265330673</c:v>
                </c:pt>
                <c:pt idx="28">
                  <c:v>55.9476466310701</c:v>
                </c:pt>
                <c:pt idx="29">
                  <c:v>53.83789920727939</c:v>
                </c:pt>
                <c:pt idx="30">
                  <c:v>50.43794687459539</c:v>
                </c:pt>
                <c:pt idx="31">
                  <c:v>48.483591449666115</c:v>
                </c:pt>
                <c:pt idx="32">
                  <c:v>46.11211527008397</c:v>
                </c:pt>
                <c:pt idx="33">
                  <c:v>45.71939181419156</c:v>
                </c:pt>
                <c:pt idx="34">
                  <c:v>45.423083654442024</c:v>
                </c:pt>
                <c:pt idx="35">
                  <c:v>43.029553067116616</c:v>
                </c:pt>
                <c:pt idx="36">
                  <c:v>42.5025136662462</c:v>
                </c:pt>
                <c:pt idx="37">
                  <c:v>41.34740815172014</c:v>
                </c:pt>
                <c:pt idx="38">
                  <c:v>40.32746864598564</c:v>
                </c:pt>
                <c:pt idx="39">
                  <c:v>36.38969700500844</c:v>
                </c:pt>
                <c:pt idx="40">
                  <c:v>35.463825355870036</c:v>
                </c:pt>
                <c:pt idx="41">
                  <c:v>33.00828515174764</c:v>
                </c:pt>
                <c:pt idx="42">
                  <c:v>32.91517811629844</c:v>
                </c:pt>
                <c:pt idx="43">
                  <c:v>31.901858281219152</c:v>
                </c:pt>
                <c:pt idx="44">
                  <c:v>31.691141033214876</c:v>
                </c:pt>
                <c:pt idx="45">
                  <c:v>30.14843062330979</c:v>
                </c:pt>
                <c:pt idx="46">
                  <c:v>27.98666012597819</c:v>
                </c:pt>
                <c:pt idx="47">
                  <c:v>26.03052506439576</c:v>
                </c:pt>
                <c:pt idx="48">
                  <c:v>22.231221058871665</c:v>
                </c:pt>
                <c:pt idx="49">
                  <c:v>18.57555918248078</c:v>
                </c:pt>
                <c:pt idx="50">
                  <c:v>18.381191122820567</c:v>
                </c:pt>
                <c:pt idx="51">
                  <c:v>16.952592292840254</c:v>
                </c:pt>
                <c:pt idx="52">
                  <c:v>16.51361494758191</c:v>
                </c:pt>
                <c:pt idx="53">
                  <c:v>13.673505997603163</c:v>
                </c:pt>
                <c:pt idx="54">
                  <c:v>10.675396074288098</c:v>
                </c:pt>
                <c:pt idx="55">
                  <c:v>8.705769033971178</c:v>
                </c:pt>
                <c:pt idx="56">
                  <c:v>7.1460379263839044</c:v>
                </c:pt>
                <c:pt idx="57">
                  <c:v>6.255336098556674</c:v>
                </c:pt>
                <c:pt idx="58">
                  <c:v>5.650677296183706</c:v>
                </c:pt>
                <c:pt idx="59">
                  <c:v>3.8876803332929843</c:v>
                </c:pt>
                <c:pt idx="60">
                  <c:v>1.405361039551431</c:v>
                </c:pt>
                <c:pt idx="61">
                  <c:v>0.011407125929179666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小儿骨科</c:v>
                </c:pt>
                <c:pt idx="2">
                  <c:v>心血管内科</c:v>
                </c:pt>
                <c:pt idx="3">
                  <c:v>耳鼻喉科</c:v>
                </c:pt>
                <c:pt idx="4">
                  <c:v>脑病三科</c:v>
                </c:pt>
                <c:pt idx="5">
                  <c:v>妇二科</c:v>
                </c:pt>
                <c:pt idx="6">
                  <c:v>身心医学科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眼科</c:v>
                </c:pt>
                <c:pt idx="10">
                  <c:v>乳腺甲状腺外科</c:v>
                </c:pt>
                <c:pt idx="11">
                  <c:v>康复科</c:v>
                </c:pt>
                <c:pt idx="12">
                  <c:v>口腔科</c:v>
                </c:pt>
                <c:pt idx="13">
                  <c:v>脾胃病科</c:v>
                </c:pt>
                <c:pt idx="14">
                  <c:v>小儿推拿科</c:v>
                </c:pt>
                <c:pt idx="15">
                  <c:v>显微骨科</c:v>
                </c:pt>
                <c:pt idx="16">
                  <c:v>医院</c:v>
                </c:pt>
                <c:pt idx="17">
                  <c:v>皮肤科</c:v>
                </c:pt>
                <c:pt idx="18">
                  <c:v>关节骨科</c:v>
                </c:pt>
                <c:pt idx="19">
                  <c:v>普通外科</c:v>
                </c:pt>
                <c:pt idx="20">
                  <c:v>消化内科</c:v>
                </c:pt>
                <c:pt idx="21">
                  <c:v>妇科妇二科合并</c:v>
                </c:pt>
                <c:pt idx="22">
                  <c:v>肾脏内科</c:v>
                </c:pt>
                <c:pt idx="23">
                  <c:v>心病二科</c:v>
                </c:pt>
                <c:pt idx="24">
                  <c:v>运动损伤骨科</c:v>
                </c:pt>
                <c:pt idx="25">
                  <c:v>西区重症医学科</c:v>
                </c:pt>
                <c:pt idx="26">
                  <c:v>治未病中心</c:v>
                </c:pt>
                <c:pt idx="27">
                  <c:v>美容皮肤科</c:v>
                </c:pt>
                <c:pt idx="28">
                  <c:v>男科</c:v>
                </c:pt>
                <c:pt idx="29">
                  <c:v>老年医学科</c:v>
                </c:pt>
                <c:pt idx="30">
                  <c:v>血液科</c:v>
                </c:pt>
                <c:pt idx="31">
                  <c:v>微创骨科</c:v>
                </c:pt>
                <c:pt idx="32">
                  <c:v>妇科</c:v>
                </c:pt>
                <c:pt idx="33">
                  <c:v>综合内科</c:v>
                </c:pt>
                <c:pt idx="34">
                  <c:v>产科</c:v>
                </c:pt>
                <c:pt idx="35">
                  <c:v>内分泌科</c:v>
                </c:pt>
                <c:pt idx="36">
                  <c:v>脑病一科</c:v>
                </c:pt>
                <c:pt idx="37">
                  <c:v>针灸科</c:v>
                </c:pt>
                <c:pt idx="38">
                  <c:v>心病一科</c:v>
                </c:pt>
                <c:pt idx="39">
                  <c:v>呼吸内科</c:v>
                </c:pt>
                <c:pt idx="40">
                  <c:v>中医外治中心</c:v>
                </c:pt>
                <c:pt idx="41">
                  <c:v>神经内科</c:v>
                </c:pt>
                <c:pt idx="42">
                  <c:v>脾胃科消化科合并</c:v>
                </c:pt>
                <c:pt idx="43">
                  <c:v>风湿病科</c:v>
                </c:pt>
                <c:pt idx="44">
                  <c:v>肾病科</c:v>
                </c:pt>
                <c:pt idx="45">
                  <c:v>脑病二科</c:v>
                </c:pt>
                <c:pt idx="46">
                  <c:v>泌尿外科</c:v>
                </c:pt>
                <c:pt idx="47">
                  <c:v>东区重症医学科</c:v>
                </c:pt>
                <c:pt idx="48">
                  <c:v>肛肠科</c:v>
                </c:pt>
                <c:pt idx="49">
                  <c:v>心病三科</c:v>
                </c:pt>
                <c:pt idx="50">
                  <c:v>肿瘤内科</c:v>
                </c:pt>
                <c:pt idx="51">
                  <c:v>推拿科</c:v>
                </c:pt>
                <c:pt idx="52">
                  <c:v>创伤骨科</c:v>
                </c:pt>
                <c:pt idx="53">
                  <c:v>骨科</c:v>
                </c:pt>
                <c:pt idx="54">
                  <c:v>肝病科</c:v>
                </c:pt>
                <c:pt idx="55">
                  <c:v>重症医学科</c:v>
                </c:pt>
                <c:pt idx="56">
                  <c:v>神经外科</c:v>
                </c:pt>
                <c:pt idx="57">
                  <c:v>儿科</c:v>
                </c:pt>
                <c:pt idx="58">
                  <c:v>脊柱骨科</c:v>
                </c:pt>
                <c:pt idx="59">
                  <c:v>心病四科</c:v>
                </c:pt>
                <c:pt idx="60">
                  <c:v>中医经典科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99.87840942225883</c:v>
                </c:pt>
                <c:pt idx="2">
                  <c:v>98.74049660054989</c:v>
                </c:pt>
                <c:pt idx="3">
                  <c:v>91.87259715385171</c:v>
                </c:pt>
                <c:pt idx="4">
                  <c:v>91.44072020701692</c:v>
                </c:pt>
                <c:pt idx="5">
                  <c:v>88.54378517882864</c:v>
                </c:pt>
                <c:pt idx="6">
                  <c:v>82.82509254676047</c:v>
                </c:pt>
                <c:pt idx="7">
                  <c:v>82.42200267598906</c:v>
                </c:pt>
                <c:pt idx="8">
                  <c:v>81.43449927272515</c:v>
                </c:pt>
                <c:pt idx="9">
                  <c:v>81.12102693810404</c:v>
                </c:pt>
                <c:pt idx="10">
                  <c:v>80.40450347258336</c:v>
                </c:pt>
                <c:pt idx="11">
                  <c:v>79.56056355494606</c:v>
                </c:pt>
                <c:pt idx="12">
                  <c:v>78.5579476087496</c:v>
                </c:pt>
                <c:pt idx="13">
                  <c:v>74.05771621980776</c:v>
                </c:pt>
                <c:pt idx="14">
                  <c:v>73.33832514923473</c:v>
                </c:pt>
                <c:pt idx="15">
                  <c:v>70.85754779932718</c:v>
                </c:pt>
                <c:pt idx="16">
                  <c:v>70.57586620911512</c:v>
                </c:pt>
                <c:pt idx="17">
                  <c:v>69.85343122716183</c:v>
                </c:pt>
                <c:pt idx="18">
                  <c:v>68.96661816007169</c:v>
                </c:pt>
                <c:pt idx="19">
                  <c:v>67.18236025226956</c:v>
                </c:pt>
                <c:pt idx="20">
                  <c:v>65.36693371246436</c:v>
                </c:pt>
                <c:pt idx="21">
                  <c:v>64.95781917503429</c:v>
                </c:pt>
                <c:pt idx="22">
                  <c:v>64.1256533935954</c:v>
                </c:pt>
                <c:pt idx="23">
                  <c:v>62.61325081110741</c:v>
                </c:pt>
                <c:pt idx="24">
                  <c:v>56.52089942586278</c:v>
                </c:pt>
                <c:pt idx="25">
                  <c:v>55.33934629641426</c:v>
                </c:pt>
                <c:pt idx="26">
                  <c:v>54.72183078391584</c:v>
                </c:pt>
                <c:pt idx="27">
                  <c:v>53.309929394767096</c:v>
                </c:pt>
                <c:pt idx="28">
                  <c:v>52.99577940676981</c:v>
                </c:pt>
                <c:pt idx="29">
                  <c:v>52.52452831033282</c:v>
                </c:pt>
                <c:pt idx="30">
                  <c:v>52.37776295682665</c:v>
                </c:pt>
                <c:pt idx="31">
                  <c:v>51.245979730113035</c:v>
                </c:pt>
                <c:pt idx="32">
                  <c:v>50.90699053832276</c:v>
                </c:pt>
                <c:pt idx="33">
                  <c:v>49.98316468953504</c:v>
                </c:pt>
                <c:pt idx="34">
                  <c:v>47.0666882913396</c:v>
                </c:pt>
                <c:pt idx="35">
                  <c:v>46.23656759931391</c:v>
                </c:pt>
                <c:pt idx="36">
                  <c:v>44.887623702131165</c:v>
                </c:pt>
                <c:pt idx="37">
                  <c:v>43.68509021753369</c:v>
                </c:pt>
                <c:pt idx="38">
                  <c:v>42.98264115541289</c:v>
                </c:pt>
                <c:pt idx="39">
                  <c:v>40.95811258081285</c:v>
                </c:pt>
                <c:pt idx="40">
                  <c:v>40.17870919525095</c:v>
                </c:pt>
                <c:pt idx="41">
                  <c:v>39.14718116117496</c:v>
                </c:pt>
                <c:pt idx="42">
                  <c:v>37.98060926360486</c:v>
                </c:pt>
                <c:pt idx="43">
                  <c:v>37.47790576701838</c:v>
                </c:pt>
                <c:pt idx="44">
                  <c:v>37.25296795415915</c:v>
                </c:pt>
                <c:pt idx="45">
                  <c:v>34.677922811057236</c:v>
                </c:pt>
                <c:pt idx="46">
                  <c:v>31.994858653202293</c:v>
                </c:pt>
                <c:pt idx="47">
                  <c:v>30.94843579378461</c:v>
                </c:pt>
                <c:pt idx="48">
                  <c:v>30.5739045636396</c:v>
                </c:pt>
                <c:pt idx="49">
                  <c:v>26.638532287925955</c:v>
                </c:pt>
                <c:pt idx="50">
                  <c:v>26.55571424165925</c:v>
                </c:pt>
                <c:pt idx="51">
                  <c:v>26.29871330746715</c:v>
                </c:pt>
                <c:pt idx="52">
                  <c:v>21.765210942611578</c:v>
                </c:pt>
                <c:pt idx="53">
                  <c:v>21.388600607354352</c:v>
                </c:pt>
                <c:pt idx="54">
                  <c:v>19.624322481308706</c:v>
                </c:pt>
                <c:pt idx="55">
                  <c:v>14.668352545579527</c:v>
                </c:pt>
                <c:pt idx="56">
                  <c:v>12.278385873371764</c:v>
                </c:pt>
                <c:pt idx="57">
                  <c:v>11.857939554807473</c:v>
                </c:pt>
                <c:pt idx="58">
                  <c:v>9.375257493320241</c:v>
                </c:pt>
                <c:pt idx="59">
                  <c:v>5.431884833795679</c:v>
                </c:pt>
                <c:pt idx="60">
                  <c:v>4.685012455500288</c:v>
                </c:pt>
                <c:pt idx="61">
                  <c:v>2.273520126715698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骨科</c:v>
                </c:pt>
                <c:pt idx="2">
                  <c:v>妇科</c:v>
                </c:pt>
                <c:pt idx="3">
                  <c:v>肿瘤内科</c:v>
                </c:pt>
                <c:pt idx="4">
                  <c:v>脑病二科</c:v>
                </c:pt>
                <c:pt idx="5">
                  <c:v>呼吸内科</c:v>
                </c:pt>
                <c:pt idx="6">
                  <c:v>脊柱骨科</c:v>
                </c:pt>
                <c:pt idx="7">
                  <c:v>中医经典科</c:v>
                </c:pt>
                <c:pt idx="8">
                  <c:v>妇二科</c:v>
                </c:pt>
                <c:pt idx="9">
                  <c:v>产科</c:v>
                </c:pt>
                <c:pt idx="10">
                  <c:v>康复科</c:v>
                </c:pt>
                <c:pt idx="11">
                  <c:v>东区肾病科</c:v>
                </c:pt>
                <c:pt idx="12">
                  <c:v>微创骨科</c:v>
                </c:pt>
                <c:pt idx="13">
                  <c:v>东区重症医学科</c:v>
                </c:pt>
                <c:pt idx="14">
                  <c:v>神经外科</c:v>
                </c:pt>
                <c:pt idx="15">
                  <c:v>心病二科</c:v>
                </c:pt>
                <c:pt idx="16">
                  <c:v>针灸科</c:v>
                </c:pt>
                <c:pt idx="17">
                  <c:v>老年医学科</c:v>
                </c:pt>
                <c:pt idx="18">
                  <c:v>脑病一科</c:v>
                </c:pt>
                <c:pt idx="19">
                  <c:v>眼科</c:v>
                </c:pt>
                <c:pt idx="20">
                  <c:v>妇科妇二科合并</c:v>
                </c:pt>
                <c:pt idx="21">
                  <c:v>心病四科</c:v>
                </c:pt>
                <c:pt idx="22">
                  <c:v>风湿病科</c:v>
                </c:pt>
                <c:pt idx="23">
                  <c:v>小儿骨科</c:v>
                </c:pt>
                <c:pt idx="24">
                  <c:v>脾胃病科</c:v>
                </c:pt>
                <c:pt idx="25">
                  <c:v>胸外科</c:v>
                </c:pt>
                <c:pt idx="26">
                  <c:v>心病三科</c:v>
                </c:pt>
                <c:pt idx="27">
                  <c:v>心病一科</c:v>
                </c:pt>
                <c:pt idx="28">
                  <c:v>综合内科</c:v>
                </c:pt>
                <c:pt idx="29">
                  <c:v>乳腺甲状腺外科</c:v>
                </c:pt>
                <c:pt idx="30">
                  <c:v>脑病三科</c:v>
                </c:pt>
                <c:pt idx="31">
                  <c:v>肝病科</c:v>
                </c:pt>
                <c:pt idx="32">
                  <c:v>血液科</c:v>
                </c:pt>
                <c:pt idx="33">
                  <c:v>肾病科</c:v>
                </c:pt>
                <c:pt idx="34">
                  <c:v>推拿科</c:v>
                </c:pt>
                <c:pt idx="35">
                  <c:v>普通外科</c:v>
                </c:pt>
                <c:pt idx="36">
                  <c:v>西区重症医学科</c:v>
                </c:pt>
                <c:pt idx="37">
                  <c:v>神经内科</c:v>
                </c:pt>
                <c:pt idx="38">
                  <c:v>小儿推拿科</c:v>
                </c:pt>
                <c:pt idx="39">
                  <c:v>消化内科</c:v>
                </c:pt>
                <c:pt idx="40">
                  <c:v>男科</c:v>
                </c:pt>
                <c:pt idx="41">
                  <c:v>治未病中心</c:v>
                </c:pt>
                <c:pt idx="42">
                  <c:v>耳鼻喉科</c:v>
                </c:pt>
                <c:pt idx="43">
                  <c:v>运动损伤骨科</c:v>
                </c:pt>
                <c:pt idx="44">
                  <c:v>心血管内科</c:v>
                </c:pt>
                <c:pt idx="45">
                  <c:v>重症医学科</c:v>
                </c:pt>
                <c:pt idx="46">
                  <c:v>创伤骨科</c:v>
                </c:pt>
                <c:pt idx="47">
                  <c:v>肾脏内科</c:v>
                </c:pt>
                <c:pt idx="48">
                  <c:v>脾胃科消化科合并</c:v>
                </c:pt>
                <c:pt idx="49">
                  <c:v>儿科</c:v>
                </c:pt>
                <c:pt idx="50">
                  <c:v>关节骨科</c:v>
                </c:pt>
                <c:pt idx="51">
                  <c:v>中医外治中心</c:v>
                </c:pt>
                <c:pt idx="52">
                  <c:v>肛肠科</c:v>
                </c:pt>
                <c:pt idx="53">
                  <c:v>医院</c:v>
                </c:pt>
                <c:pt idx="54">
                  <c:v>内分泌科</c:v>
                </c:pt>
                <c:pt idx="55">
                  <c:v>口腔科</c:v>
                </c:pt>
                <c:pt idx="56">
                  <c:v>显微骨科</c:v>
                </c:pt>
                <c:pt idx="57">
                  <c:v>肝胆外科</c:v>
                </c:pt>
                <c:pt idx="58">
                  <c:v>美容皮肤科</c:v>
                </c:pt>
                <c:pt idx="59">
                  <c:v>周围血管科</c:v>
                </c:pt>
                <c:pt idx="60">
                  <c:v>皮肤科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99.15671584693061</c:v>
                </c:pt>
                <c:pt idx="2">
                  <c:v>99.10426434000425</c:v>
                </c:pt>
                <c:pt idx="3">
                  <c:v>97.4937194581639</c:v>
                </c:pt>
                <c:pt idx="4">
                  <c:v>94.54276909806855</c:v>
                </c:pt>
                <c:pt idx="5">
                  <c:v>91.07724417930493</c:v>
                </c:pt>
                <c:pt idx="6">
                  <c:v>90.41705704954681</c:v>
                </c:pt>
                <c:pt idx="7">
                  <c:v>89.29253882381981</c:v>
                </c:pt>
                <c:pt idx="8">
                  <c:v>88.98629891708161</c:v>
                </c:pt>
                <c:pt idx="9">
                  <c:v>87.35961261589647</c:v>
                </c:pt>
                <c:pt idx="10">
                  <c:v>86.73292466272825</c:v>
                </c:pt>
                <c:pt idx="11">
                  <c:v>84.18436551875452</c:v>
                </c:pt>
                <c:pt idx="12">
                  <c:v>83.71531325386455</c:v>
                </c:pt>
                <c:pt idx="13">
                  <c:v>82.10768920093564</c:v>
                </c:pt>
                <c:pt idx="14">
                  <c:v>76.67331392050237</c:v>
                </c:pt>
                <c:pt idx="15">
                  <c:v>76.27046893558125</c:v>
                </c:pt>
                <c:pt idx="16">
                  <c:v>74.12137878081572</c:v>
                </c:pt>
                <c:pt idx="17">
                  <c:v>73.39613272520788</c:v>
                </c:pt>
                <c:pt idx="18">
                  <c:v>72.42911556156375</c:v>
                </c:pt>
                <c:pt idx="19">
                  <c:v>71.78016814614392</c:v>
                </c:pt>
                <c:pt idx="20">
                  <c:v>69.55027865621527</c:v>
                </c:pt>
                <c:pt idx="21">
                  <c:v>68.47168547048392</c:v>
                </c:pt>
                <c:pt idx="22">
                  <c:v>67.45310159370592</c:v>
                </c:pt>
                <c:pt idx="23">
                  <c:v>66.5606611846776</c:v>
                </c:pt>
                <c:pt idx="24">
                  <c:v>65.69213336640935</c:v>
                </c:pt>
                <c:pt idx="25">
                  <c:v>61.76287030830703</c:v>
                </c:pt>
                <c:pt idx="26">
                  <c:v>59.39440328880565</c:v>
                </c:pt>
                <c:pt idx="27">
                  <c:v>56.23411554182219</c:v>
                </c:pt>
                <c:pt idx="28">
                  <c:v>53.29177760150007</c:v>
                </c:pt>
                <c:pt idx="29">
                  <c:v>52.40502864377034</c:v>
                </c:pt>
                <c:pt idx="30">
                  <c:v>49.80888160702766</c:v>
                </c:pt>
                <c:pt idx="31">
                  <c:v>46.86403040421755</c:v>
                </c:pt>
                <c:pt idx="32">
                  <c:v>45.72431731142786</c:v>
                </c:pt>
                <c:pt idx="33">
                  <c:v>45.27723274329453</c:v>
                </c:pt>
                <c:pt idx="34">
                  <c:v>44.85128851775404</c:v>
                </c:pt>
                <c:pt idx="35">
                  <c:v>43.47234478101084</c:v>
                </c:pt>
                <c:pt idx="36">
                  <c:v>42.26251243561084</c:v>
                </c:pt>
                <c:pt idx="37">
                  <c:v>41.342507293469495</c:v>
                </c:pt>
                <c:pt idx="38">
                  <c:v>36.424254356704694</c:v>
                </c:pt>
                <c:pt idx="39">
                  <c:v>35.27593204931337</c:v>
                </c:pt>
                <c:pt idx="40">
                  <c:v>35.257945036585106</c:v>
                </c:pt>
                <c:pt idx="41">
                  <c:v>32.49833725611163</c:v>
                </c:pt>
                <c:pt idx="42">
                  <c:v>30.900944217929773</c:v>
                </c:pt>
                <c:pt idx="43">
                  <c:v>29.718624841958487</c:v>
                </c:pt>
                <c:pt idx="44">
                  <c:v>28.376210076857667</c:v>
                </c:pt>
                <c:pt idx="45">
                  <c:v>27.070842204705627</c:v>
                </c:pt>
                <c:pt idx="46">
                  <c:v>19.664374001420725</c:v>
                </c:pt>
                <c:pt idx="47">
                  <c:v>19.366574072652593</c:v>
                </c:pt>
                <c:pt idx="48">
                  <c:v>18.885065789348534</c:v>
                </c:pt>
                <c:pt idx="49">
                  <c:v>17.095701805016734</c:v>
                </c:pt>
                <c:pt idx="50">
                  <c:v>16.648413068091063</c:v>
                </c:pt>
                <c:pt idx="51">
                  <c:v>15.747994549091652</c:v>
                </c:pt>
                <c:pt idx="52">
                  <c:v>15.51630800845399</c:v>
                </c:pt>
                <c:pt idx="53">
                  <c:v>12.692636515233158</c:v>
                </c:pt>
                <c:pt idx="54">
                  <c:v>9.709842903362121</c:v>
                </c:pt>
                <c:pt idx="55">
                  <c:v>9.340345153591276</c:v>
                </c:pt>
                <c:pt idx="56">
                  <c:v>8.474225197026637</c:v>
                </c:pt>
                <c:pt idx="57">
                  <c:v>7.875585519751233</c:v>
                </c:pt>
                <c:pt idx="58">
                  <c:v>7.849978880195122</c:v>
                </c:pt>
                <c:pt idx="59">
                  <c:v>4.977153679408286</c:v>
                </c:pt>
                <c:pt idx="60">
                  <c:v>2.7521226044966607</c:v>
                </c:pt>
                <c:pt idx="61">
                  <c:v>0.9567320940433687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76.28553972708583</c:v>
                </c:pt>
                <c:pt idx="1">
                  <c:v>71.63973414520663</c:v>
                </c:pt>
                <c:pt idx="2">
                  <c:v>68.53959469464681</c:v>
                </c:pt>
                <c:pt idx="3">
                  <c:v>63.680985299645684</c:v>
                </c:pt>
                <c:pt idx="4">
                  <c:v>63.451833734354686</c:v>
                </c:pt>
                <c:pt idx="5">
                  <c:v>63.35932568338744</c:v>
                </c:pt>
                <c:pt idx="6">
                  <c:v>62.68838581149956</c:v>
                </c:pt>
                <c:pt idx="7">
                  <c:v>62.36480846214874</c:v>
                </c:pt>
                <c:pt idx="8">
                  <c:v>62.20570442110864</c:v>
                </c:pt>
                <c:pt idx="9">
                  <c:v>61.894901075284544</c:v>
                </c:pt>
                <c:pt idx="10">
                  <c:v>61.1861354219699</c:v>
                </c:pt>
                <c:pt idx="11">
                  <c:v>61.02884974198605</c:v>
                </c:pt>
                <c:pt idx="12">
                  <c:v>60.90677497014662</c:v>
                </c:pt>
                <c:pt idx="13">
                  <c:v>60.41747922717286</c:v>
                </c:pt>
                <c:pt idx="14">
                  <c:v>59.65001363601698</c:v>
                </c:pt>
                <c:pt idx="15">
                  <c:v>59.59845431448818</c:v>
                </c:pt>
                <c:pt idx="16">
                  <c:v>58.256665542351605</c:v>
                </c:pt>
                <c:pt idx="17">
                  <c:v>58.254130710234044</c:v>
                </c:pt>
                <c:pt idx="18">
                  <c:v>57.12398859545483</c:v>
                </c:pt>
                <c:pt idx="19">
                  <c:v>55.82989116387046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27.145248607347668</c:v>
                </c:pt>
                <c:pt idx="1">
                  <c:v>67.47077090471318</c:v>
                </c:pt>
                <c:pt idx="2">
                  <c:v>53.10329383659775</c:v>
                </c:pt>
                <c:pt idx="3">
                  <c:v>42.004836985886456</c:v>
                </c:pt>
                <c:pt idx="4">
                  <c:v>53.470805914791285</c:v>
                </c:pt>
                <c:pt idx="5">
                  <c:v>29.278044909276552</c:v>
                </c:pt>
                <c:pt idx="6">
                  <c:v>50.69118855741674</c:v>
                </c:pt>
                <c:pt idx="7">
                  <c:v>28.48974245205152</c:v>
                </c:pt>
                <c:pt idx="8">
                  <c:v>36.264667627031756</c:v>
                </c:pt>
                <c:pt idx="9">
                  <c:v>39.075738017251254</c:v>
                </c:pt>
                <c:pt idx="10">
                  <c:v>26.18115971843917</c:v>
                </c:pt>
                <c:pt idx="11">
                  <c:v>53.305734440998926</c:v>
                </c:pt>
                <c:pt idx="12">
                  <c:v>62.15294932755734</c:v>
                </c:pt>
                <c:pt idx="13">
                  <c:v>51.224411274481206</c:v>
                </c:pt>
                <c:pt idx="14">
                  <c:v>55.08750570010098</c:v>
                </c:pt>
                <c:pt idx="15">
                  <c:v>74.14083401355441</c:v>
                </c:pt>
                <c:pt idx="16">
                  <c:v>44.21848301280292</c:v>
                </c:pt>
                <c:pt idx="17">
                  <c:v>62.06282744204784</c:v>
                </c:pt>
                <c:pt idx="18">
                  <c:v>34.71267774056579</c:v>
                </c:pt>
                <c:pt idx="19">
                  <c:v>43.226080403139925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脾胃科消化科合并</c:v>
                </c:pt>
                <c:pt idx="2">
                  <c:v>肾病科</c:v>
                </c:pt>
                <c:pt idx="3">
                  <c:v>肝病科</c:v>
                </c:pt>
                <c:pt idx="4">
                  <c:v>骨科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乳腺甲状腺外科</c:v>
                </c:pt>
                <c:pt idx="8">
                  <c:v>神经外科</c:v>
                </c:pt>
                <c:pt idx="9">
                  <c:v>重症医学科</c:v>
                </c:pt>
                <c:pt idx="10">
                  <c:v>普通外科</c:v>
                </c:pt>
                <c:pt idx="11">
                  <c:v>医院</c:v>
                </c:pt>
                <c:pt idx="12">
                  <c:v>脊柱骨科</c:v>
                </c:pt>
                <c:pt idx="13">
                  <c:v>肾脏内科</c:v>
                </c:pt>
                <c:pt idx="14">
                  <c:v>治未病中心</c:v>
                </c:pt>
                <c:pt idx="15">
                  <c:v>胸外科</c:v>
                </c:pt>
                <c:pt idx="16">
                  <c:v>康复科</c:v>
                </c:pt>
                <c:pt idx="17">
                  <c:v>皮肤科</c:v>
                </c:pt>
                <c:pt idx="18">
                  <c:v>耳鼻喉科</c:v>
                </c:pt>
                <c:pt idx="19">
                  <c:v>产科</c:v>
                </c:pt>
                <c:pt idx="20">
                  <c:v>关节骨科</c:v>
                </c:pt>
                <c:pt idx="21">
                  <c:v>中医外治中心</c:v>
                </c:pt>
                <c:pt idx="22">
                  <c:v>肿瘤内科</c:v>
                </c:pt>
                <c:pt idx="23">
                  <c:v>老年医学科</c:v>
                </c:pt>
                <c:pt idx="24">
                  <c:v>妇科妇二科合并</c:v>
                </c:pt>
                <c:pt idx="25">
                  <c:v>消化内科</c:v>
                </c:pt>
                <c:pt idx="26">
                  <c:v>口腔科</c:v>
                </c:pt>
                <c:pt idx="27">
                  <c:v>周围血管科</c:v>
                </c:pt>
                <c:pt idx="28">
                  <c:v>心病一科</c:v>
                </c:pt>
                <c:pt idx="29">
                  <c:v>微创骨科</c:v>
                </c:pt>
                <c:pt idx="30">
                  <c:v>针灸科</c:v>
                </c:pt>
                <c:pt idx="31">
                  <c:v>儿科</c:v>
                </c:pt>
                <c:pt idx="32">
                  <c:v>神经内科</c:v>
                </c:pt>
                <c:pt idx="33">
                  <c:v>心病二科</c:v>
                </c:pt>
                <c:pt idx="34">
                  <c:v>脑病一科</c:v>
                </c:pt>
                <c:pt idx="35">
                  <c:v>小儿推拿科</c:v>
                </c:pt>
                <c:pt idx="36">
                  <c:v>心病四科</c:v>
                </c:pt>
                <c:pt idx="37">
                  <c:v>东区重症医学科</c:v>
                </c:pt>
                <c:pt idx="38">
                  <c:v>创伤骨科</c:v>
                </c:pt>
                <c:pt idx="39">
                  <c:v>西区重症医学科</c:v>
                </c:pt>
                <c:pt idx="40">
                  <c:v>眼科</c:v>
                </c:pt>
                <c:pt idx="41">
                  <c:v>显微骨科</c:v>
                </c:pt>
                <c:pt idx="42">
                  <c:v>综合内科</c:v>
                </c:pt>
                <c:pt idx="43">
                  <c:v>呼吸内科</c:v>
                </c:pt>
                <c:pt idx="44">
                  <c:v>推拿科</c:v>
                </c:pt>
                <c:pt idx="45">
                  <c:v>内分泌科</c:v>
                </c:pt>
                <c:pt idx="46">
                  <c:v>脑病二科</c:v>
                </c:pt>
                <c:pt idx="47">
                  <c:v>肛肠科</c:v>
                </c:pt>
                <c:pt idx="48">
                  <c:v>风湿病科</c:v>
                </c:pt>
                <c:pt idx="49">
                  <c:v>心血管内科</c:v>
                </c:pt>
                <c:pt idx="50">
                  <c:v>小儿骨科</c:v>
                </c:pt>
                <c:pt idx="51">
                  <c:v>东区肾病科</c:v>
                </c:pt>
                <c:pt idx="52">
                  <c:v>妇科</c:v>
                </c:pt>
                <c:pt idx="53">
                  <c:v>运动损伤骨科</c:v>
                </c:pt>
                <c:pt idx="54">
                  <c:v>男科</c:v>
                </c:pt>
                <c:pt idx="55">
                  <c:v>美容皮肤科</c:v>
                </c:pt>
                <c:pt idx="56">
                  <c:v>脑病三科</c:v>
                </c:pt>
                <c:pt idx="57">
                  <c:v>脾胃病科</c:v>
                </c:pt>
                <c:pt idx="58">
                  <c:v>心病三科</c:v>
                </c:pt>
                <c:pt idx="59">
                  <c:v>妇二科</c:v>
                </c:pt>
                <c:pt idx="60">
                  <c:v>血液科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99.24445405222212</c:v>
                </c:pt>
                <c:pt idx="1">
                  <c:v>96.82591753489929</c:v>
                </c:pt>
                <c:pt idx="2">
                  <c:v>95.44433891992807</c:v>
                </c:pt>
                <c:pt idx="3">
                  <c:v>93.97350525388195</c:v>
                </c:pt>
                <c:pt idx="4">
                  <c:v>90.52173390815084</c:v>
                </c:pt>
                <c:pt idx="5">
                  <c:v>88.61235186765359</c:v>
                </c:pt>
                <c:pt idx="6">
                  <c:v>88.32910761073983</c:v>
                </c:pt>
                <c:pt idx="7">
                  <c:v>87.99410326498469</c:v>
                </c:pt>
                <c:pt idx="8">
                  <c:v>87.29940026001044</c:v>
                </c:pt>
                <c:pt idx="9">
                  <c:v>86.64102957850956</c:v>
                </c:pt>
                <c:pt idx="10">
                  <c:v>85.76099640595652</c:v>
                </c:pt>
                <c:pt idx="11">
                  <c:v>83.62311401468436</c:v>
                </c:pt>
                <c:pt idx="12">
                  <c:v>82.44938367894163</c:v>
                </c:pt>
                <c:pt idx="13">
                  <c:v>81.98835941101585</c:v>
                </c:pt>
                <c:pt idx="14">
                  <c:v>80.46865065743923</c:v>
                </c:pt>
                <c:pt idx="15">
                  <c:v>78.48265822558125</c:v>
                </c:pt>
                <c:pt idx="16">
                  <c:v>73.85896983872126</c:v>
                </c:pt>
                <c:pt idx="17">
                  <c:v>73.60308721010531</c:v>
                </c:pt>
                <c:pt idx="18">
                  <c:v>69.50348935208565</c:v>
                </c:pt>
                <c:pt idx="19">
                  <c:v>67.60988275073719</c:v>
                </c:pt>
                <c:pt idx="20">
                  <c:v>65.44159547511892</c:v>
                </c:pt>
                <c:pt idx="21">
                  <c:v>65.38008366835845</c:v>
                </c:pt>
                <c:pt idx="22">
                  <c:v>65.12470996701578</c:v>
                </c:pt>
                <c:pt idx="23">
                  <c:v>64.8278702932723</c:v>
                </c:pt>
                <c:pt idx="24">
                  <c:v>64.81214729969054</c:v>
                </c:pt>
                <c:pt idx="25">
                  <c:v>62.2633358481107</c:v>
                </c:pt>
                <c:pt idx="26">
                  <c:v>61.48441292123474</c:v>
                </c:pt>
                <c:pt idx="27">
                  <c:v>60.17096707452032</c:v>
                </c:pt>
                <c:pt idx="28">
                  <c:v>58.217183162874605</c:v>
                </c:pt>
                <c:pt idx="29">
                  <c:v>57.32302935761295</c:v>
                </c:pt>
                <c:pt idx="30">
                  <c:v>56.97739306895953</c:v>
                </c:pt>
                <c:pt idx="31">
                  <c:v>54.447583968176126</c:v>
                </c:pt>
                <c:pt idx="32">
                  <c:v>45.57979470738973</c:v>
                </c:pt>
                <c:pt idx="33">
                  <c:v>45.51590082271568</c:v>
                </c:pt>
                <c:pt idx="34">
                  <c:v>43.02471139881669</c:v>
                </c:pt>
                <c:pt idx="35">
                  <c:v>40.15413518858726</c:v>
                </c:pt>
                <c:pt idx="36">
                  <c:v>38.33607321963761</c:v>
                </c:pt>
                <c:pt idx="37">
                  <c:v>37.18214092824454</c:v>
                </c:pt>
                <c:pt idx="38">
                  <c:v>33.734896277811366</c:v>
                </c:pt>
                <c:pt idx="39">
                  <c:v>31.965057561153067</c:v>
                </c:pt>
                <c:pt idx="40">
                  <c:v>31.013127075675516</c:v>
                </c:pt>
                <c:pt idx="41">
                  <c:v>29.76807518388234</c:v>
                </c:pt>
                <c:pt idx="42">
                  <c:v>29.59167105879159</c:v>
                </c:pt>
                <c:pt idx="43">
                  <c:v>29.53950586704075</c:v>
                </c:pt>
                <c:pt idx="44">
                  <c:v>27.675195827368547</c:v>
                </c:pt>
                <c:pt idx="45">
                  <c:v>25.57835216663049</c:v>
                </c:pt>
                <c:pt idx="46">
                  <c:v>25.450919447509037</c:v>
                </c:pt>
                <c:pt idx="47">
                  <c:v>24.633851063151702</c:v>
                </c:pt>
                <c:pt idx="48">
                  <c:v>23.6055284332374</c:v>
                </c:pt>
                <c:pt idx="49">
                  <c:v>19.21616881915591</c:v>
                </c:pt>
                <c:pt idx="50">
                  <c:v>18.520182605589696</c:v>
                </c:pt>
                <c:pt idx="51">
                  <c:v>17.437934946998148</c:v>
                </c:pt>
                <c:pt idx="52">
                  <c:v>16.780419479854448</c:v>
                </c:pt>
                <c:pt idx="53">
                  <c:v>15.483036792377769</c:v>
                </c:pt>
                <c:pt idx="54">
                  <c:v>12.362051235579742</c:v>
                </c:pt>
                <c:pt idx="55">
                  <c:v>11.380246549145422</c:v>
                </c:pt>
                <c:pt idx="56">
                  <c:v>9.567012873250968</c:v>
                </c:pt>
                <c:pt idx="57">
                  <c:v>8.675203454031388</c:v>
                </c:pt>
                <c:pt idx="58">
                  <c:v>5.917950147009221</c:v>
                </c:pt>
                <c:pt idx="59">
                  <c:v>5.431036959776003</c:v>
                </c:pt>
                <c:pt idx="60">
                  <c:v>4.136836183863046</c:v>
                </c:pt>
                <c:pt idx="61">
                  <c:v>0.253143790560606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老年医学科</c:v>
                </c:pt>
                <c:pt idx="2">
                  <c:v>东区重症医学科</c:v>
                </c:pt>
                <c:pt idx="3">
                  <c:v>治未病中心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医院</c:v>
                </c:pt>
                <c:pt idx="7">
                  <c:v>骨科</c:v>
                </c:pt>
                <c:pt idx="8">
                  <c:v>中医外治中心</c:v>
                </c:pt>
                <c:pt idx="9">
                  <c:v>脑病三科</c:v>
                </c:pt>
                <c:pt idx="10">
                  <c:v>肝病科</c:v>
                </c:pt>
                <c:pt idx="11">
                  <c:v>创伤骨科</c:v>
                </c:pt>
                <c:pt idx="12">
                  <c:v>显微骨科</c:v>
                </c:pt>
                <c:pt idx="13">
                  <c:v>泌尿外科</c:v>
                </c:pt>
                <c:pt idx="14">
                  <c:v>脑病二科</c:v>
                </c:pt>
                <c:pt idx="15">
                  <c:v>心病四科</c:v>
                </c:pt>
                <c:pt idx="16">
                  <c:v>脊柱骨科</c:v>
                </c:pt>
                <c:pt idx="17">
                  <c:v>肛肠科</c:v>
                </c:pt>
                <c:pt idx="18">
                  <c:v>小儿推拿科</c:v>
                </c:pt>
                <c:pt idx="19">
                  <c:v>针灸科</c:v>
                </c:pt>
                <c:pt idx="20">
                  <c:v>耳鼻喉科</c:v>
                </c:pt>
                <c:pt idx="21">
                  <c:v>肾脏内科</c:v>
                </c:pt>
                <c:pt idx="22">
                  <c:v>消化内科</c:v>
                </c:pt>
                <c:pt idx="23">
                  <c:v>皮肤科</c:v>
                </c:pt>
                <c:pt idx="24">
                  <c:v>重症医学科</c:v>
                </c:pt>
                <c:pt idx="25">
                  <c:v>脾胃科消化科合并</c:v>
                </c:pt>
                <c:pt idx="26">
                  <c:v>心病三科</c:v>
                </c:pt>
                <c:pt idx="27">
                  <c:v>微创骨科</c:v>
                </c:pt>
                <c:pt idx="28">
                  <c:v>周围血管科</c:v>
                </c:pt>
                <c:pt idx="29">
                  <c:v>综合内科</c:v>
                </c:pt>
                <c:pt idx="30">
                  <c:v>中医经典科</c:v>
                </c:pt>
                <c:pt idx="31">
                  <c:v>妇科</c:v>
                </c:pt>
                <c:pt idx="32">
                  <c:v>眼科</c:v>
                </c:pt>
                <c:pt idx="33">
                  <c:v>乳腺甲状腺外科</c:v>
                </c:pt>
                <c:pt idx="34">
                  <c:v>儿科</c:v>
                </c:pt>
                <c:pt idx="35">
                  <c:v>妇科妇二科合并</c:v>
                </c:pt>
                <c:pt idx="36">
                  <c:v>心病二科</c:v>
                </c:pt>
                <c:pt idx="37">
                  <c:v>小儿骨科</c:v>
                </c:pt>
                <c:pt idx="38">
                  <c:v>妇二科</c:v>
                </c:pt>
                <c:pt idx="39">
                  <c:v>呼吸内科</c:v>
                </c:pt>
                <c:pt idx="40">
                  <c:v>脾胃病科</c:v>
                </c:pt>
                <c:pt idx="41">
                  <c:v>胸外科</c:v>
                </c:pt>
                <c:pt idx="42">
                  <c:v>美容皮肤科</c:v>
                </c:pt>
                <c:pt idx="43">
                  <c:v>血液科</c:v>
                </c:pt>
                <c:pt idx="44">
                  <c:v>心血管内科</c:v>
                </c:pt>
                <c:pt idx="45">
                  <c:v>风湿病科</c:v>
                </c:pt>
                <c:pt idx="46">
                  <c:v>肝胆外科</c:v>
                </c:pt>
                <c:pt idx="47">
                  <c:v>康复科</c:v>
                </c:pt>
                <c:pt idx="48">
                  <c:v>西区重症医学科</c:v>
                </c:pt>
                <c:pt idx="49">
                  <c:v>男科</c:v>
                </c:pt>
                <c:pt idx="50">
                  <c:v>关节骨科</c:v>
                </c:pt>
                <c:pt idx="51">
                  <c:v>口腔科</c:v>
                </c:pt>
                <c:pt idx="52">
                  <c:v>产科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推拿科</c:v>
                </c:pt>
                <c:pt idx="56">
                  <c:v>内分泌科</c:v>
                </c:pt>
                <c:pt idx="57">
                  <c:v>身心医学科</c:v>
                </c:pt>
                <c:pt idx="58">
                  <c:v>肿瘤内科</c:v>
                </c:pt>
                <c:pt idx="59">
                  <c:v>肾病科</c:v>
                </c:pt>
                <c:pt idx="60">
                  <c:v>普通外科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98.94938795831354</c:v>
                </c:pt>
                <c:pt idx="2">
                  <c:v>98.17606500560662</c:v>
                </c:pt>
                <c:pt idx="3">
                  <c:v>97.96517378193671</c:v>
                </c:pt>
                <c:pt idx="4">
                  <c:v>96.2586897910755</c:v>
                </c:pt>
                <c:pt idx="5">
                  <c:v>91.60729118272675</c:v>
                </c:pt>
                <c:pt idx="6">
                  <c:v>88.1278789750023</c:v>
                </c:pt>
                <c:pt idx="7">
                  <c:v>88.0723591623001</c:v>
                </c:pt>
                <c:pt idx="8">
                  <c:v>86.28990332127613</c:v>
                </c:pt>
                <c:pt idx="9">
                  <c:v>85.76704026853656</c:v>
                </c:pt>
                <c:pt idx="10">
                  <c:v>82.62240309312833</c:v>
                </c:pt>
                <c:pt idx="11">
                  <c:v>81.52774760747758</c:v>
                </c:pt>
                <c:pt idx="12">
                  <c:v>78.42082278780272</c:v>
                </c:pt>
                <c:pt idx="13">
                  <c:v>77.38628318697468</c:v>
                </c:pt>
                <c:pt idx="14">
                  <c:v>76.23723939875242</c:v>
                </c:pt>
                <c:pt idx="15">
                  <c:v>75.96119823373023</c:v>
                </c:pt>
                <c:pt idx="16">
                  <c:v>73.04187360047156</c:v>
                </c:pt>
                <c:pt idx="17">
                  <c:v>72.30594491876643</c:v>
                </c:pt>
                <c:pt idx="18">
                  <c:v>72.15984489664297</c:v>
                </c:pt>
                <c:pt idx="19">
                  <c:v>71.7059265934663</c:v>
                </c:pt>
                <c:pt idx="20">
                  <c:v>70.73160462091937</c:v>
                </c:pt>
                <c:pt idx="21">
                  <c:v>70.40066893744883</c:v>
                </c:pt>
                <c:pt idx="22">
                  <c:v>70.16160627906613</c:v>
                </c:pt>
                <c:pt idx="23">
                  <c:v>68.53136575442853</c:v>
                </c:pt>
                <c:pt idx="24">
                  <c:v>68.18251227398494</c:v>
                </c:pt>
                <c:pt idx="25">
                  <c:v>65.88047441976983</c:v>
                </c:pt>
                <c:pt idx="26">
                  <c:v>64.64190605240047</c:v>
                </c:pt>
                <c:pt idx="27">
                  <c:v>60.986510125682265</c:v>
                </c:pt>
                <c:pt idx="28">
                  <c:v>60.866616523484666</c:v>
                </c:pt>
                <c:pt idx="29">
                  <c:v>60.01755424759261</c:v>
                </c:pt>
                <c:pt idx="30">
                  <c:v>58.17514334920346</c:v>
                </c:pt>
                <c:pt idx="31">
                  <c:v>55.09729366204251</c:v>
                </c:pt>
                <c:pt idx="32">
                  <c:v>53.05492996128441</c:v>
                </c:pt>
                <c:pt idx="33">
                  <c:v>50.81991428471641</c:v>
                </c:pt>
                <c:pt idx="34">
                  <c:v>50.380470547048695</c:v>
                </c:pt>
                <c:pt idx="35">
                  <c:v>49.651015095582025</c:v>
                </c:pt>
                <c:pt idx="36">
                  <c:v>45.05687638147442</c:v>
                </c:pt>
                <c:pt idx="37">
                  <c:v>39.96373128285384</c:v>
                </c:pt>
                <c:pt idx="38">
                  <c:v>39.586950436345894</c:v>
                </c:pt>
                <c:pt idx="39">
                  <c:v>37.38362094248035</c:v>
                </c:pt>
                <c:pt idx="40">
                  <c:v>37.30092232992884</c:v>
                </c:pt>
                <c:pt idx="41">
                  <c:v>32.16569189658449</c:v>
                </c:pt>
                <c:pt idx="42">
                  <c:v>32.0233442011206</c:v>
                </c:pt>
                <c:pt idx="43">
                  <c:v>31.46834460915733</c:v>
                </c:pt>
                <c:pt idx="44">
                  <c:v>31.071413754553564</c:v>
                </c:pt>
                <c:pt idx="45">
                  <c:v>27.631856748271336</c:v>
                </c:pt>
                <c:pt idx="46">
                  <c:v>27.026048675775186</c:v>
                </c:pt>
                <c:pt idx="47">
                  <c:v>26.070930238939113</c:v>
                </c:pt>
                <c:pt idx="48">
                  <c:v>25.522797102383564</c:v>
                </c:pt>
                <c:pt idx="49">
                  <c:v>24.81626909607641</c:v>
                </c:pt>
                <c:pt idx="50">
                  <c:v>21.69816110496908</c:v>
                </c:pt>
                <c:pt idx="51">
                  <c:v>21.534134188562607</c:v>
                </c:pt>
                <c:pt idx="52">
                  <c:v>16.822742434423006</c:v>
                </c:pt>
                <c:pt idx="53">
                  <c:v>16.096165618923376</c:v>
                </c:pt>
                <c:pt idx="54">
                  <c:v>15.842470166062093</c:v>
                </c:pt>
                <c:pt idx="55">
                  <c:v>12.306018334140868</c:v>
                </c:pt>
                <c:pt idx="56">
                  <c:v>12.237034994807784</c:v>
                </c:pt>
                <c:pt idx="57">
                  <c:v>8.857263802641262</c:v>
                </c:pt>
                <c:pt idx="58">
                  <c:v>7.931778417614678</c:v>
                </c:pt>
                <c:pt idx="59">
                  <c:v>5.073594024585126</c:v>
                </c:pt>
                <c:pt idx="60">
                  <c:v>2.3412080377218927</c:v>
                </c:pt>
                <c:pt idx="61">
                  <c:v>1.7487964675908787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脊柱骨科</c:v>
                </c:pt>
                <c:pt idx="2">
                  <c:v>妇二科</c:v>
                </c:pt>
                <c:pt idx="3">
                  <c:v>运动损伤骨科</c:v>
                </c:pt>
                <c:pt idx="4">
                  <c:v>针灸科</c:v>
                </c:pt>
                <c:pt idx="5">
                  <c:v>医院</c:v>
                </c:pt>
                <c:pt idx="6">
                  <c:v>美容皮肤科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老年医学科</c:v>
                </c:pt>
                <c:pt idx="10">
                  <c:v>脾胃科消化科合并</c:v>
                </c:pt>
                <c:pt idx="11">
                  <c:v>周围血管科</c:v>
                </c:pt>
                <c:pt idx="12">
                  <c:v>血液科</c:v>
                </c:pt>
                <c:pt idx="13">
                  <c:v>肾脏内科</c:v>
                </c:pt>
                <c:pt idx="14">
                  <c:v>口腔科</c:v>
                </c:pt>
                <c:pt idx="15">
                  <c:v>脾胃病科</c:v>
                </c:pt>
                <c:pt idx="16">
                  <c:v>心病三科</c:v>
                </c:pt>
                <c:pt idx="17">
                  <c:v>身心医学科</c:v>
                </c:pt>
                <c:pt idx="18">
                  <c:v>创伤骨科</c:v>
                </c:pt>
                <c:pt idx="19">
                  <c:v>中医外治中心</c:v>
                </c:pt>
                <c:pt idx="20">
                  <c:v>东区肾病科</c:v>
                </c:pt>
                <c:pt idx="21">
                  <c:v>心病二科</c:v>
                </c:pt>
                <c:pt idx="22">
                  <c:v>东区重症医学科</c:v>
                </c:pt>
                <c:pt idx="23">
                  <c:v>呼吸内科</c:v>
                </c:pt>
                <c:pt idx="24">
                  <c:v>肿瘤内科</c:v>
                </c:pt>
                <c:pt idx="25">
                  <c:v>妇科妇二科合并</c:v>
                </c:pt>
                <c:pt idx="26">
                  <c:v>妇科</c:v>
                </c:pt>
                <c:pt idx="27">
                  <c:v>普通外科</c:v>
                </c:pt>
                <c:pt idx="28">
                  <c:v>关节骨科</c:v>
                </c:pt>
                <c:pt idx="29">
                  <c:v>消化内科</c:v>
                </c:pt>
                <c:pt idx="30">
                  <c:v>中医经典科</c:v>
                </c:pt>
                <c:pt idx="31">
                  <c:v>小儿推拿科</c:v>
                </c:pt>
                <c:pt idx="32">
                  <c:v>脑病二科</c:v>
                </c:pt>
                <c:pt idx="33">
                  <c:v>重症医学科</c:v>
                </c:pt>
                <c:pt idx="34">
                  <c:v>皮肤科</c:v>
                </c:pt>
                <c:pt idx="35">
                  <c:v>小儿骨科</c:v>
                </c:pt>
                <c:pt idx="36">
                  <c:v>微创骨科</c:v>
                </c:pt>
                <c:pt idx="37">
                  <c:v>肛肠科</c:v>
                </c:pt>
                <c:pt idx="38">
                  <c:v>产科</c:v>
                </c:pt>
                <c:pt idx="39">
                  <c:v>神经外科</c:v>
                </c:pt>
                <c:pt idx="40">
                  <c:v>康复科</c:v>
                </c:pt>
                <c:pt idx="41">
                  <c:v>显微骨科</c:v>
                </c:pt>
                <c:pt idx="42">
                  <c:v>神经内科</c:v>
                </c:pt>
                <c:pt idx="43">
                  <c:v>眼科</c:v>
                </c:pt>
                <c:pt idx="44">
                  <c:v>耳鼻喉科</c:v>
                </c:pt>
                <c:pt idx="45">
                  <c:v>西区重症医学科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泌尿外科</c:v>
                </c:pt>
                <c:pt idx="49">
                  <c:v>脑病一科</c:v>
                </c:pt>
                <c:pt idx="50">
                  <c:v>心血管内科</c:v>
                </c:pt>
                <c:pt idx="51">
                  <c:v>乳腺甲状腺外科</c:v>
                </c:pt>
                <c:pt idx="52">
                  <c:v>肝病科</c:v>
                </c:pt>
                <c:pt idx="53">
                  <c:v>心病一科</c:v>
                </c:pt>
                <c:pt idx="54">
                  <c:v>男科</c:v>
                </c:pt>
                <c:pt idx="55">
                  <c:v>治未病中心</c:v>
                </c:pt>
                <c:pt idx="56">
                  <c:v>综合内科</c:v>
                </c:pt>
                <c:pt idx="57">
                  <c:v>儿科</c:v>
                </c:pt>
                <c:pt idx="58">
                  <c:v>骨科</c:v>
                </c:pt>
                <c:pt idx="59">
                  <c:v>肝胆外科</c:v>
                </c:pt>
                <c:pt idx="60">
                  <c:v>风湿病科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96.87248323389097</c:v>
                </c:pt>
                <c:pt idx="2">
                  <c:v>96.64804940162718</c:v>
                </c:pt>
                <c:pt idx="3">
                  <c:v>91.8706021349311</c:v>
                </c:pt>
                <c:pt idx="4">
                  <c:v>88.41213834244758</c:v>
                </c:pt>
                <c:pt idx="5">
                  <c:v>88.35557621835072</c:v>
                </c:pt>
                <c:pt idx="6">
                  <c:v>86.60621693851728</c:v>
                </c:pt>
                <c:pt idx="7">
                  <c:v>86.3871543384168</c:v>
                </c:pt>
                <c:pt idx="8">
                  <c:v>84.30627198648658</c:v>
                </c:pt>
                <c:pt idx="9">
                  <c:v>83.73137559885164</c:v>
                </c:pt>
                <c:pt idx="10">
                  <c:v>83.24336963584545</c:v>
                </c:pt>
                <c:pt idx="11">
                  <c:v>78.92012001528074</c:v>
                </c:pt>
                <c:pt idx="12">
                  <c:v>77.65287455571269</c:v>
                </c:pt>
                <c:pt idx="13">
                  <c:v>77.5205269694689</c:v>
                </c:pt>
                <c:pt idx="14">
                  <c:v>76.0979588632607</c:v>
                </c:pt>
                <c:pt idx="15">
                  <c:v>74.24516718127312</c:v>
                </c:pt>
                <c:pt idx="16">
                  <c:v>73.26781291087272</c:v>
                </c:pt>
                <c:pt idx="17">
                  <c:v>72.5949501210452</c:v>
                </c:pt>
                <c:pt idx="18">
                  <c:v>72.54788927215016</c:v>
                </c:pt>
                <c:pt idx="19">
                  <c:v>69.28652855656766</c:v>
                </c:pt>
                <c:pt idx="20">
                  <c:v>66.55186124518687</c:v>
                </c:pt>
                <c:pt idx="21">
                  <c:v>64.49010776262415</c:v>
                </c:pt>
                <c:pt idx="22">
                  <c:v>64.12039893187018</c:v>
                </c:pt>
                <c:pt idx="23">
                  <c:v>64.05115295347065</c:v>
                </c:pt>
                <c:pt idx="24">
                  <c:v>62.163706981631414</c:v>
                </c:pt>
                <c:pt idx="25">
                  <c:v>61.81740188312345</c:v>
                </c:pt>
                <c:pt idx="26">
                  <c:v>60.6773554142631</c:v>
                </c:pt>
                <c:pt idx="27">
                  <c:v>57.381161196308</c:v>
                </c:pt>
                <c:pt idx="28">
                  <c:v>50.84182015994</c:v>
                </c:pt>
                <c:pt idx="29">
                  <c:v>46.07407865875847</c:v>
                </c:pt>
                <c:pt idx="30">
                  <c:v>45.90484106290674</c:v>
                </c:pt>
                <c:pt idx="31">
                  <c:v>44.730134763496146</c:v>
                </c:pt>
                <c:pt idx="32">
                  <c:v>41.24476395469746</c:v>
                </c:pt>
                <c:pt idx="33">
                  <c:v>40.45116452726559</c:v>
                </c:pt>
                <c:pt idx="34">
                  <c:v>38.89627500511482</c:v>
                </c:pt>
                <c:pt idx="35">
                  <c:v>38.36316217981496</c:v>
                </c:pt>
                <c:pt idx="36">
                  <c:v>38.325959731850105</c:v>
                </c:pt>
                <c:pt idx="37">
                  <c:v>37.5399742877478</c:v>
                </c:pt>
                <c:pt idx="38">
                  <c:v>37.453323870080055</c:v>
                </c:pt>
                <c:pt idx="39">
                  <c:v>35.206821840131596</c:v>
                </c:pt>
                <c:pt idx="40">
                  <c:v>33.34752363196154</c:v>
                </c:pt>
                <c:pt idx="41">
                  <c:v>32.85450669203432</c:v>
                </c:pt>
                <c:pt idx="42">
                  <c:v>26.53948765783737</c:v>
                </c:pt>
                <c:pt idx="43">
                  <c:v>26.389053151828165</c:v>
                </c:pt>
                <c:pt idx="44">
                  <c:v>25.877286964200223</c:v>
                </c:pt>
                <c:pt idx="45">
                  <c:v>22.548831110482666</c:v>
                </c:pt>
                <c:pt idx="46">
                  <c:v>22.184268699061604</c:v>
                </c:pt>
                <c:pt idx="47">
                  <c:v>20.316403143218192</c:v>
                </c:pt>
                <c:pt idx="48">
                  <c:v>19.82954429245963</c:v>
                </c:pt>
                <c:pt idx="49">
                  <c:v>19.5651548968612</c:v>
                </c:pt>
                <c:pt idx="50">
                  <c:v>18.90626805826196</c:v>
                </c:pt>
                <c:pt idx="51">
                  <c:v>17.78398770779019</c:v>
                </c:pt>
                <c:pt idx="52">
                  <c:v>13.749251988145033</c:v>
                </c:pt>
                <c:pt idx="53">
                  <c:v>10.946017830865657</c:v>
                </c:pt>
                <c:pt idx="54">
                  <c:v>9.970841512013164</c:v>
                </c:pt>
                <c:pt idx="55">
                  <c:v>9.254228648835726</c:v>
                </c:pt>
                <c:pt idx="56">
                  <c:v>9.002461389068573</c:v>
                </c:pt>
                <c:pt idx="57">
                  <c:v>7.638551359046036</c:v>
                </c:pt>
                <c:pt idx="58">
                  <c:v>7.320589720852277</c:v>
                </c:pt>
                <c:pt idx="59">
                  <c:v>6.122283982061362</c:v>
                </c:pt>
                <c:pt idx="60">
                  <c:v>4.667416154387235</c:v>
                </c:pt>
                <c:pt idx="61">
                  <c:v>1.3885650011852146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胸外科</c:v>
                </c:pt>
                <c:pt idx="2">
                  <c:v>关节骨科</c:v>
                </c:pt>
                <c:pt idx="3">
                  <c:v>泌尿外科</c:v>
                </c:pt>
                <c:pt idx="4">
                  <c:v>皮肤科</c:v>
                </c:pt>
                <c:pt idx="5">
                  <c:v>神经外科</c:v>
                </c:pt>
                <c:pt idx="6">
                  <c:v>妇二科</c:v>
                </c:pt>
                <c:pt idx="7">
                  <c:v>脑病三科</c:v>
                </c:pt>
                <c:pt idx="8">
                  <c:v>医院</c:v>
                </c:pt>
                <c:pt idx="9">
                  <c:v>肛肠科</c:v>
                </c:pt>
                <c:pt idx="10">
                  <c:v>中医外治中心</c:v>
                </c:pt>
                <c:pt idx="11">
                  <c:v>脑病一科</c:v>
                </c:pt>
                <c:pt idx="12">
                  <c:v>老年医学科</c:v>
                </c:pt>
                <c:pt idx="13">
                  <c:v>肾脏内科</c:v>
                </c:pt>
                <c:pt idx="14">
                  <c:v>周围血管科</c:v>
                </c:pt>
                <c:pt idx="15">
                  <c:v>肿瘤内科</c:v>
                </c:pt>
                <c:pt idx="16">
                  <c:v>口腔科</c:v>
                </c:pt>
                <c:pt idx="17">
                  <c:v>风湿病科</c:v>
                </c:pt>
                <c:pt idx="18">
                  <c:v>普通外科</c:v>
                </c:pt>
                <c:pt idx="19">
                  <c:v>消化内科</c:v>
                </c:pt>
                <c:pt idx="20">
                  <c:v>骨科</c:v>
                </c:pt>
                <c:pt idx="21">
                  <c:v>脑病二科</c:v>
                </c:pt>
                <c:pt idx="22">
                  <c:v>微创骨科</c:v>
                </c:pt>
                <c:pt idx="23">
                  <c:v>肝病科</c:v>
                </c:pt>
                <c:pt idx="24">
                  <c:v>东区肾病科</c:v>
                </c:pt>
                <c:pt idx="25">
                  <c:v>身心医学科</c:v>
                </c:pt>
                <c:pt idx="26">
                  <c:v>心病二科</c:v>
                </c:pt>
                <c:pt idx="27">
                  <c:v>脾胃科消化科合并</c:v>
                </c:pt>
                <c:pt idx="28">
                  <c:v>创伤骨科</c:v>
                </c:pt>
                <c:pt idx="29">
                  <c:v>心血管内科</c:v>
                </c:pt>
                <c:pt idx="30">
                  <c:v>产科</c:v>
                </c:pt>
                <c:pt idx="31">
                  <c:v>显微骨科</c:v>
                </c:pt>
                <c:pt idx="32">
                  <c:v>心病三科</c:v>
                </c:pt>
                <c:pt idx="33">
                  <c:v>神经内科</c:v>
                </c:pt>
                <c:pt idx="34">
                  <c:v>妇科妇二科合并</c:v>
                </c:pt>
                <c:pt idx="35">
                  <c:v>运动损伤骨科</c:v>
                </c:pt>
                <c:pt idx="36">
                  <c:v>美容皮肤科</c:v>
                </c:pt>
                <c:pt idx="37">
                  <c:v>针灸科</c:v>
                </c:pt>
                <c:pt idx="38">
                  <c:v>重症医学科</c:v>
                </c:pt>
                <c:pt idx="39">
                  <c:v>推拿科</c:v>
                </c:pt>
                <c:pt idx="40">
                  <c:v>眼科</c:v>
                </c:pt>
                <c:pt idx="41">
                  <c:v>心病一科</c:v>
                </c:pt>
                <c:pt idx="42">
                  <c:v>血液科</c:v>
                </c:pt>
                <c:pt idx="43">
                  <c:v>中医经典科</c:v>
                </c:pt>
                <c:pt idx="44">
                  <c:v>呼吸内科</c:v>
                </c:pt>
                <c:pt idx="45">
                  <c:v>男科</c:v>
                </c:pt>
                <c:pt idx="46">
                  <c:v>小儿推拿科</c:v>
                </c:pt>
                <c:pt idx="47">
                  <c:v>综合内科</c:v>
                </c:pt>
                <c:pt idx="48">
                  <c:v>肾病科</c:v>
                </c:pt>
                <c:pt idx="49">
                  <c:v>西区重症医学科</c:v>
                </c:pt>
                <c:pt idx="50">
                  <c:v>心病四科</c:v>
                </c:pt>
                <c:pt idx="51">
                  <c:v>妇科</c:v>
                </c:pt>
                <c:pt idx="52">
                  <c:v>小儿骨科</c:v>
                </c:pt>
                <c:pt idx="53">
                  <c:v>脾胃病科</c:v>
                </c:pt>
                <c:pt idx="54">
                  <c:v>康复科</c:v>
                </c:pt>
                <c:pt idx="55">
                  <c:v>治未病中心</c:v>
                </c:pt>
                <c:pt idx="56">
                  <c:v>东区重症医学科</c:v>
                </c:pt>
                <c:pt idx="57">
                  <c:v>肝胆外科</c:v>
                </c:pt>
                <c:pt idx="58">
                  <c:v>耳鼻喉科</c:v>
                </c:pt>
                <c:pt idx="59">
                  <c:v>脊柱骨科</c:v>
                </c:pt>
                <c:pt idx="60">
                  <c:v>内分泌科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98.37029348485895</c:v>
                </c:pt>
                <c:pt idx="2">
                  <c:v>96.38948252234543</c:v>
                </c:pt>
                <c:pt idx="3">
                  <c:v>95.15358272539893</c:v>
                </c:pt>
                <c:pt idx="4">
                  <c:v>92.67073712201176</c:v>
                </c:pt>
                <c:pt idx="5">
                  <c:v>92.13162635097473</c:v>
                </c:pt>
                <c:pt idx="6">
                  <c:v>90.12118992808412</c:v>
                </c:pt>
                <c:pt idx="7">
                  <c:v>84.80273505373763</c:v>
                </c:pt>
                <c:pt idx="8">
                  <c:v>84.47349953108304</c:v>
                </c:pt>
                <c:pt idx="9">
                  <c:v>83.9825276649539</c:v>
                </c:pt>
                <c:pt idx="10">
                  <c:v>83.55157168504905</c:v>
                </c:pt>
                <c:pt idx="11">
                  <c:v>81.32101484731452</c:v>
                </c:pt>
                <c:pt idx="12">
                  <c:v>81.19942548548748</c:v>
                </c:pt>
                <c:pt idx="13">
                  <c:v>79.64283142400716</c:v>
                </c:pt>
                <c:pt idx="14">
                  <c:v>76.73577958221396</c:v>
                </c:pt>
                <c:pt idx="15">
                  <c:v>73.583880743121</c:v>
                </c:pt>
                <c:pt idx="16">
                  <c:v>71.35964672881178</c:v>
                </c:pt>
                <c:pt idx="17">
                  <c:v>67.1488751443381</c:v>
                </c:pt>
                <c:pt idx="18">
                  <c:v>66.35457926579436</c:v>
                </c:pt>
                <c:pt idx="19">
                  <c:v>66.34582943501776</c:v>
                </c:pt>
                <c:pt idx="20">
                  <c:v>66.19348645068828</c:v>
                </c:pt>
                <c:pt idx="21">
                  <c:v>64.27575197640212</c:v>
                </c:pt>
                <c:pt idx="22">
                  <c:v>64.06483525325949</c:v>
                </c:pt>
                <c:pt idx="23">
                  <c:v>62.265622521108774</c:v>
                </c:pt>
                <c:pt idx="24">
                  <c:v>60.630096575829235</c:v>
                </c:pt>
                <c:pt idx="25">
                  <c:v>60.48578221161042</c:v>
                </c:pt>
                <c:pt idx="26">
                  <c:v>58.924439781363475</c:v>
                </c:pt>
                <c:pt idx="27">
                  <c:v>57.00182493297204</c:v>
                </c:pt>
                <c:pt idx="28">
                  <c:v>54.58001547417497</c:v>
                </c:pt>
                <c:pt idx="29">
                  <c:v>54.20390731401126</c:v>
                </c:pt>
                <c:pt idx="30">
                  <c:v>53.73460697948943</c:v>
                </c:pt>
                <c:pt idx="31">
                  <c:v>49.92704398958387</c:v>
                </c:pt>
                <c:pt idx="32">
                  <c:v>47.919389979323505</c:v>
                </c:pt>
                <c:pt idx="33">
                  <c:v>45.00014800876371</c:v>
                </c:pt>
                <c:pt idx="34">
                  <c:v>41.68499943975885</c:v>
                </c:pt>
                <c:pt idx="35">
                  <c:v>38.536982238278334</c:v>
                </c:pt>
                <c:pt idx="36">
                  <c:v>34.990329569360064</c:v>
                </c:pt>
                <c:pt idx="37">
                  <c:v>32.44022671640123</c:v>
                </c:pt>
                <c:pt idx="38">
                  <c:v>28.975107731602744</c:v>
                </c:pt>
                <c:pt idx="39">
                  <c:v>28.892491460955448</c:v>
                </c:pt>
                <c:pt idx="40">
                  <c:v>27.291569997426244</c:v>
                </c:pt>
                <c:pt idx="41">
                  <c:v>26.596926010598025</c:v>
                </c:pt>
                <c:pt idx="42">
                  <c:v>26.466642529465602</c:v>
                </c:pt>
                <c:pt idx="43">
                  <c:v>26.139030531595555</c:v>
                </c:pt>
                <c:pt idx="44">
                  <c:v>23.909891311983507</c:v>
                </c:pt>
                <c:pt idx="45">
                  <c:v>23.7117330648415</c:v>
                </c:pt>
                <c:pt idx="46">
                  <c:v>22.943647544023854</c:v>
                </c:pt>
                <c:pt idx="47">
                  <c:v>21.18552530738515</c:v>
                </c:pt>
                <c:pt idx="48">
                  <c:v>20.916075997652577</c:v>
                </c:pt>
                <c:pt idx="49">
                  <c:v>18.342481011596547</c:v>
                </c:pt>
                <c:pt idx="50">
                  <c:v>17.69281747801012</c:v>
                </c:pt>
                <c:pt idx="51">
                  <c:v>17.031654142272874</c:v>
                </c:pt>
                <c:pt idx="52">
                  <c:v>16.138852520162438</c:v>
                </c:pt>
                <c:pt idx="53">
                  <c:v>14.15831271677187</c:v>
                </c:pt>
                <c:pt idx="54">
                  <c:v>12.928538675169868</c:v>
                </c:pt>
                <c:pt idx="55">
                  <c:v>9.909438624769884</c:v>
                </c:pt>
                <c:pt idx="56">
                  <c:v>8.63374331520095</c:v>
                </c:pt>
                <c:pt idx="57">
                  <c:v>6.982966432605815</c:v>
                </c:pt>
                <c:pt idx="58">
                  <c:v>6.397478656214044</c:v>
                </c:pt>
                <c:pt idx="59">
                  <c:v>3.733852288556744</c:v>
                </c:pt>
                <c:pt idx="60">
                  <c:v>3.6652392741294584</c:v>
                </c:pt>
                <c:pt idx="61">
                  <c:v>3.4258686565033254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男科</c:v>
                </c:pt>
                <c:pt idx="2">
                  <c:v>东区重症医学科</c:v>
                </c:pt>
                <c:pt idx="3">
                  <c:v>普通外科</c:v>
                </c:pt>
                <c:pt idx="4">
                  <c:v>骨科</c:v>
                </c:pt>
                <c:pt idx="5">
                  <c:v>脊柱骨科</c:v>
                </c:pt>
                <c:pt idx="6">
                  <c:v>微创骨科</c:v>
                </c:pt>
                <c:pt idx="7">
                  <c:v>小儿骨科</c:v>
                </c:pt>
                <c:pt idx="8">
                  <c:v>创伤骨科</c:v>
                </c:pt>
                <c:pt idx="9">
                  <c:v>肝病科</c:v>
                </c:pt>
                <c:pt idx="10">
                  <c:v>胸外科</c:v>
                </c:pt>
                <c:pt idx="11">
                  <c:v>脾胃病科</c:v>
                </c:pt>
                <c:pt idx="12">
                  <c:v>妇科</c:v>
                </c:pt>
                <c:pt idx="13">
                  <c:v>风湿病科</c:v>
                </c:pt>
                <c:pt idx="14">
                  <c:v>中医经典科</c:v>
                </c:pt>
                <c:pt idx="15">
                  <c:v>康复科</c:v>
                </c:pt>
                <c:pt idx="16">
                  <c:v>综合内科</c:v>
                </c:pt>
                <c:pt idx="17">
                  <c:v>肝胆外科</c:v>
                </c:pt>
                <c:pt idx="18">
                  <c:v>身心医学科</c:v>
                </c:pt>
                <c:pt idx="19">
                  <c:v>消化内科</c:v>
                </c:pt>
                <c:pt idx="20">
                  <c:v>脑病三科</c:v>
                </c:pt>
                <c:pt idx="21">
                  <c:v>口腔科</c:v>
                </c:pt>
                <c:pt idx="22">
                  <c:v>脑病一科</c:v>
                </c:pt>
                <c:pt idx="23">
                  <c:v>产科</c:v>
                </c:pt>
                <c:pt idx="24">
                  <c:v>治未病中心</c:v>
                </c:pt>
                <c:pt idx="25">
                  <c:v>关节骨科</c:v>
                </c:pt>
                <c:pt idx="26">
                  <c:v>脑病二科</c:v>
                </c:pt>
                <c:pt idx="27">
                  <c:v>呼吸内科</c:v>
                </c:pt>
                <c:pt idx="28">
                  <c:v>肿瘤内科</c:v>
                </c:pt>
                <c:pt idx="29">
                  <c:v>推拿科</c:v>
                </c:pt>
                <c:pt idx="30">
                  <c:v>东区肾病科</c:v>
                </c:pt>
                <c:pt idx="31">
                  <c:v>眼科</c:v>
                </c:pt>
                <c:pt idx="32">
                  <c:v>心血管内科</c:v>
                </c:pt>
                <c:pt idx="33">
                  <c:v>乳腺甲状腺外科</c:v>
                </c:pt>
                <c:pt idx="34">
                  <c:v>西区重症医学科</c:v>
                </c:pt>
                <c:pt idx="35">
                  <c:v>肾脏内科</c:v>
                </c:pt>
                <c:pt idx="36">
                  <c:v>老年医学科</c:v>
                </c:pt>
                <c:pt idx="37">
                  <c:v>美容皮肤科</c:v>
                </c:pt>
                <c:pt idx="38">
                  <c:v>周围血管科</c:v>
                </c:pt>
                <c:pt idx="39">
                  <c:v>重症医学科</c:v>
                </c:pt>
                <c:pt idx="40">
                  <c:v>心病四科</c:v>
                </c:pt>
                <c:pt idx="41">
                  <c:v>中医外治中心</c:v>
                </c:pt>
                <c:pt idx="42">
                  <c:v>儿科</c:v>
                </c:pt>
                <c:pt idx="43">
                  <c:v>妇科妇二科合并</c:v>
                </c:pt>
                <c:pt idx="44">
                  <c:v>耳鼻喉科</c:v>
                </c:pt>
                <c:pt idx="45">
                  <c:v>泌尿外科</c:v>
                </c:pt>
                <c:pt idx="46">
                  <c:v>显微骨科</c:v>
                </c:pt>
                <c:pt idx="47">
                  <c:v>医院</c:v>
                </c:pt>
                <c:pt idx="48">
                  <c:v>内分泌科</c:v>
                </c:pt>
                <c:pt idx="49">
                  <c:v>神经内科</c:v>
                </c:pt>
                <c:pt idx="50">
                  <c:v>心病一科</c:v>
                </c:pt>
                <c:pt idx="51">
                  <c:v>心病二科</c:v>
                </c:pt>
                <c:pt idx="52">
                  <c:v>脾胃科消化科合并</c:v>
                </c:pt>
                <c:pt idx="53">
                  <c:v>皮肤科</c:v>
                </c:pt>
                <c:pt idx="54">
                  <c:v>运动损伤骨科</c:v>
                </c:pt>
                <c:pt idx="55">
                  <c:v>血液科</c:v>
                </c:pt>
                <c:pt idx="56">
                  <c:v>神经外科</c:v>
                </c:pt>
                <c:pt idx="57">
                  <c:v>肾病科</c:v>
                </c:pt>
                <c:pt idx="58">
                  <c:v>小儿推拿科</c:v>
                </c:pt>
                <c:pt idx="59">
                  <c:v>妇二科</c:v>
                </c:pt>
                <c:pt idx="60">
                  <c:v>针灸科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94.90793701412301</c:v>
                </c:pt>
                <c:pt idx="2">
                  <c:v>92.03433386009752</c:v>
                </c:pt>
                <c:pt idx="3">
                  <c:v>89.90258673638765</c:v>
                </c:pt>
                <c:pt idx="4">
                  <c:v>88.26042984346338</c:v>
                </c:pt>
                <c:pt idx="5">
                  <c:v>88.20554113350651</c:v>
                </c:pt>
                <c:pt idx="6">
                  <c:v>85.65990585006502</c:v>
                </c:pt>
                <c:pt idx="7">
                  <c:v>84.11550864260379</c:v>
                </c:pt>
                <c:pt idx="8">
                  <c:v>81.83934049296607</c:v>
                </c:pt>
                <c:pt idx="9">
                  <c:v>81.80962411174276</c:v>
                </c:pt>
                <c:pt idx="10">
                  <c:v>81.51379655565691</c:v>
                </c:pt>
                <c:pt idx="11">
                  <c:v>81.0140611177247</c:v>
                </c:pt>
                <c:pt idx="12">
                  <c:v>79.79205880101448</c:v>
                </c:pt>
                <c:pt idx="13">
                  <c:v>78.9851916169119</c:v>
                </c:pt>
                <c:pt idx="14">
                  <c:v>78.71328084839259</c:v>
                </c:pt>
                <c:pt idx="15">
                  <c:v>77.6109386497472</c:v>
                </c:pt>
                <c:pt idx="16">
                  <c:v>75.24348495646792</c:v>
                </c:pt>
                <c:pt idx="17">
                  <c:v>72.57871499621137</c:v>
                </c:pt>
                <c:pt idx="18">
                  <c:v>69.88740665890411</c:v>
                </c:pt>
                <c:pt idx="19">
                  <c:v>66.5371605465543</c:v>
                </c:pt>
                <c:pt idx="20">
                  <c:v>58.9721734512155</c:v>
                </c:pt>
                <c:pt idx="21">
                  <c:v>54.982611411595514</c:v>
                </c:pt>
                <c:pt idx="22">
                  <c:v>54.89761388521405</c:v>
                </c:pt>
                <c:pt idx="23">
                  <c:v>52.752854895144026</c:v>
                </c:pt>
                <c:pt idx="24">
                  <c:v>51.80703858437177</c:v>
                </c:pt>
                <c:pt idx="25">
                  <c:v>47.29661681645078</c:v>
                </c:pt>
                <c:pt idx="26">
                  <c:v>44.90486611255409</c:v>
                </c:pt>
                <c:pt idx="27">
                  <c:v>44.8053775946962</c:v>
                </c:pt>
                <c:pt idx="28">
                  <c:v>44.43050374895592</c:v>
                </c:pt>
                <c:pt idx="29">
                  <c:v>42.67924267707347</c:v>
                </c:pt>
                <c:pt idx="30">
                  <c:v>42.392333153813276</c:v>
                </c:pt>
                <c:pt idx="31">
                  <c:v>41.78845648574377</c:v>
                </c:pt>
                <c:pt idx="32">
                  <c:v>40.87039352807808</c:v>
                </c:pt>
                <c:pt idx="33">
                  <c:v>40.07320579435679</c:v>
                </c:pt>
                <c:pt idx="34">
                  <c:v>39.92207583435174</c:v>
                </c:pt>
                <c:pt idx="35">
                  <c:v>39.17721857867591</c:v>
                </c:pt>
                <c:pt idx="36">
                  <c:v>35.32532539518882</c:v>
                </c:pt>
                <c:pt idx="37">
                  <c:v>35.21051037014047</c:v>
                </c:pt>
                <c:pt idx="38">
                  <c:v>35.165377726841776</c:v>
                </c:pt>
                <c:pt idx="39">
                  <c:v>27.74374418002862</c:v>
                </c:pt>
                <c:pt idx="40">
                  <c:v>26.914789160555383</c:v>
                </c:pt>
                <c:pt idx="41">
                  <c:v>25.96107077787361</c:v>
                </c:pt>
                <c:pt idx="42">
                  <c:v>25.72600369717144</c:v>
                </c:pt>
                <c:pt idx="43">
                  <c:v>25.325736389025693</c:v>
                </c:pt>
                <c:pt idx="44">
                  <c:v>23.481715888018474</c:v>
                </c:pt>
                <c:pt idx="45">
                  <c:v>19.938256151068032</c:v>
                </c:pt>
                <c:pt idx="46">
                  <c:v>18.780548224970076</c:v>
                </c:pt>
                <c:pt idx="47">
                  <c:v>14.56094977451441</c:v>
                </c:pt>
                <c:pt idx="48">
                  <c:v>13.921899591547188</c:v>
                </c:pt>
                <c:pt idx="49">
                  <c:v>11.33038991844281</c:v>
                </c:pt>
                <c:pt idx="50">
                  <c:v>9.913730581869226</c:v>
                </c:pt>
                <c:pt idx="51">
                  <c:v>8.719272593857628</c:v>
                </c:pt>
                <c:pt idx="52">
                  <c:v>7.878292558513107</c:v>
                </c:pt>
                <c:pt idx="53">
                  <c:v>7.7354294527943</c:v>
                </c:pt>
                <c:pt idx="54">
                  <c:v>5.661073039717295</c:v>
                </c:pt>
                <c:pt idx="55">
                  <c:v>5.149026577024372</c:v>
                </c:pt>
                <c:pt idx="56">
                  <c:v>3.582512298377058</c:v>
                </c:pt>
                <c:pt idx="57">
                  <c:v>2.9186245655327334</c:v>
                </c:pt>
                <c:pt idx="58">
                  <c:v>2.658126032807065</c:v>
                </c:pt>
                <c:pt idx="59">
                  <c:v>2.5895141250127436</c:v>
                </c:pt>
                <c:pt idx="60">
                  <c:v>2.555631727523159</c:v>
                </c:pt>
                <c:pt idx="61">
                  <c:v>1.9718742277550705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0.0001583115875936102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东区肾病科</c:v>
                </c:pt>
                <c:pt idx="2">
                  <c:v>微创骨科</c:v>
                </c:pt>
                <c:pt idx="3">
                  <c:v>肾病科</c:v>
                </c:pt>
                <c:pt idx="4">
                  <c:v>身心医学科</c:v>
                </c:pt>
                <c:pt idx="5">
                  <c:v>针灸科</c:v>
                </c:pt>
                <c:pt idx="6">
                  <c:v>肛肠科</c:v>
                </c:pt>
                <c:pt idx="7">
                  <c:v>血液科</c:v>
                </c:pt>
                <c:pt idx="8">
                  <c:v>骨科</c:v>
                </c:pt>
                <c:pt idx="9">
                  <c:v>妇科</c:v>
                </c:pt>
                <c:pt idx="10">
                  <c:v>普通外科</c:v>
                </c:pt>
                <c:pt idx="11">
                  <c:v>东区重症医学科</c:v>
                </c:pt>
                <c:pt idx="12">
                  <c:v>乳腺甲状腺外科</c:v>
                </c:pt>
                <c:pt idx="13">
                  <c:v>脑病二科</c:v>
                </c:pt>
                <c:pt idx="14">
                  <c:v>肿瘤内科</c:v>
                </c:pt>
                <c:pt idx="15">
                  <c:v>内分泌科</c:v>
                </c:pt>
                <c:pt idx="16">
                  <c:v>运动损伤骨科</c:v>
                </c:pt>
                <c:pt idx="17">
                  <c:v>妇科妇二科合并</c:v>
                </c:pt>
                <c:pt idx="18">
                  <c:v>治未病中心</c:v>
                </c:pt>
                <c:pt idx="19">
                  <c:v>综合内科</c:v>
                </c:pt>
                <c:pt idx="20">
                  <c:v>肾脏内科</c:v>
                </c:pt>
                <c:pt idx="21">
                  <c:v>显微骨科</c:v>
                </c:pt>
                <c:pt idx="22">
                  <c:v>西区重症医学科</c:v>
                </c:pt>
                <c:pt idx="23">
                  <c:v>创伤骨科</c:v>
                </c:pt>
                <c:pt idx="24">
                  <c:v>皮肤科</c:v>
                </c:pt>
                <c:pt idx="25">
                  <c:v>心病二科</c:v>
                </c:pt>
                <c:pt idx="26">
                  <c:v>关节骨科</c:v>
                </c:pt>
                <c:pt idx="27">
                  <c:v>康复科</c:v>
                </c:pt>
                <c:pt idx="28">
                  <c:v>消化内科</c:v>
                </c:pt>
                <c:pt idx="29">
                  <c:v>推拿科</c:v>
                </c:pt>
                <c:pt idx="30">
                  <c:v>脑病一科</c:v>
                </c:pt>
                <c:pt idx="31">
                  <c:v>小儿骨科</c:v>
                </c:pt>
                <c:pt idx="32">
                  <c:v>妇二科</c:v>
                </c:pt>
                <c:pt idx="33">
                  <c:v>脊柱骨科</c:v>
                </c:pt>
                <c:pt idx="34">
                  <c:v>泌尿外科</c:v>
                </c:pt>
                <c:pt idx="35">
                  <c:v>重症医学科</c:v>
                </c:pt>
                <c:pt idx="36">
                  <c:v>儿科</c:v>
                </c:pt>
                <c:pt idx="37">
                  <c:v>口腔科</c:v>
                </c:pt>
                <c:pt idx="38">
                  <c:v>老年医学科</c:v>
                </c:pt>
                <c:pt idx="39">
                  <c:v>医院</c:v>
                </c:pt>
                <c:pt idx="40">
                  <c:v>脾胃科消化科合并</c:v>
                </c:pt>
                <c:pt idx="41">
                  <c:v>呼吸内科</c:v>
                </c:pt>
                <c:pt idx="42">
                  <c:v>眼科</c:v>
                </c:pt>
                <c:pt idx="43">
                  <c:v>小儿推拿科</c:v>
                </c:pt>
                <c:pt idx="44">
                  <c:v>风湿病科</c:v>
                </c:pt>
                <c:pt idx="45">
                  <c:v>肝胆外科</c:v>
                </c:pt>
                <c:pt idx="46">
                  <c:v>胸外科</c:v>
                </c:pt>
                <c:pt idx="47">
                  <c:v>美容皮肤科</c:v>
                </c:pt>
                <c:pt idx="48">
                  <c:v>心病四科</c:v>
                </c:pt>
                <c:pt idx="49">
                  <c:v>心病三科</c:v>
                </c:pt>
                <c:pt idx="50">
                  <c:v>男科</c:v>
                </c:pt>
                <c:pt idx="51">
                  <c:v>脾胃病科</c:v>
                </c:pt>
                <c:pt idx="52">
                  <c:v>心病一科</c:v>
                </c:pt>
                <c:pt idx="53">
                  <c:v>中医外治中心</c:v>
                </c:pt>
                <c:pt idx="54">
                  <c:v>周围血管科</c:v>
                </c:pt>
                <c:pt idx="55">
                  <c:v>中医经典科</c:v>
                </c:pt>
                <c:pt idx="56">
                  <c:v>心血管内科</c:v>
                </c:pt>
                <c:pt idx="57">
                  <c:v>神经外科</c:v>
                </c:pt>
                <c:pt idx="58">
                  <c:v>肝病科</c:v>
                </c:pt>
                <c:pt idx="59">
                  <c:v>脑病三科</c:v>
                </c:pt>
                <c:pt idx="60">
                  <c:v>神经内科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99.2095463462525</c:v>
                </c:pt>
                <c:pt idx="1">
                  <c:v>98.15466092429239</c:v>
                </c:pt>
                <c:pt idx="2">
                  <c:v>95.77337487153387</c:v>
                </c:pt>
                <c:pt idx="3">
                  <c:v>93.99412800318838</c:v>
                </c:pt>
                <c:pt idx="4">
                  <c:v>92.97739173628582</c:v>
                </c:pt>
                <c:pt idx="5">
                  <c:v>89.52490765200156</c:v>
                </c:pt>
                <c:pt idx="6">
                  <c:v>84.54075068664197</c:v>
                </c:pt>
                <c:pt idx="7">
                  <c:v>84.18035112529108</c:v>
                </c:pt>
                <c:pt idx="8">
                  <c:v>83.04595692636416</c:v>
                </c:pt>
                <c:pt idx="9">
                  <c:v>82.2307398052007</c:v>
                </c:pt>
                <c:pt idx="10">
                  <c:v>82.20637559212321</c:v>
                </c:pt>
                <c:pt idx="11">
                  <c:v>79.4098835727242</c:v>
                </c:pt>
                <c:pt idx="12">
                  <c:v>78.96795517347594</c:v>
                </c:pt>
                <c:pt idx="13">
                  <c:v>77.40167185996636</c:v>
                </c:pt>
                <c:pt idx="14">
                  <c:v>76.5739318603062</c:v>
                </c:pt>
                <c:pt idx="15">
                  <c:v>75.6711163682505</c:v>
                </c:pt>
                <c:pt idx="16">
                  <c:v>74.51211015574397</c:v>
                </c:pt>
                <c:pt idx="17">
                  <c:v>71.38071006738313</c:v>
                </c:pt>
                <c:pt idx="18">
                  <c:v>70.34160527061735</c:v>
                </c:pt>
                <c:pt idx="19">
                  <c:v>66.48903397069654</c:v>
                </c:pt>
                <c:pt idx="20">
                  <c:v>65.46061016264564</c:v>
                </c:pt>
                <c:pt idx="21">
                  <c:v>64.69181009647862</c:v>
                </c:pt>
                <c:pt idx="22">
                  <c:v>63.312544571887955</c:v>
                </c:pt>
                <c:pt idx="23">
                  <c:v>62.45624093413402</c:v>
                </c:pt>
                <c:pt idx="24">
                  <c:v>61.302909696803034</c:v>
                </c:pt>
                <c:pt idx="25">
                  <c:v>58.23281642738958</c:v>
                </c:pt>
                <c:pt idx="26">
                  <c:v>57.38087864276413</c:v>
                </c:pt>
                <c:pt idx="27">
                  <c:v>52.02711210162418</c:v>
                </c:pt>
                <c:pt idx="28">
                  <c:v>50.86475750975625</c:v>
                </c:pt>
                <c:pt idx="29">
                  <c:v>50.25329425302405</c:v>
                </c:pt>
                <c:pt idx="30">
                  <c:v>49.2534881028186</c:v>
                </c:pt>
                <c:pt idx="31">
                  <c:v>48.594759396089195</c:v>
                </c:pt>
                <c:pt idx="32">
                  <c:v>45.51886605190945</c:v>
                </c:pt>
                <c:pt idx="33">
                  <c:v>45.38131534135419</c:v>
                </c:pt>
                <c:pt idx="34">
                  <c:v>42.46428612723878</c:v>
                </c:pt>
                <c:pt idx="35">
                  <c:v>40.09887597382556</c:v>
                </c:pt>
                <c:pt idx="36">
                  <c:v>36.3437821894947</c:v>
                </c:pt>
                <c:pt idx="37">
                  <c:v>36.071290574018235</c:v>
                </c:pt>
                <c:pt idx="38">
                  <c:v>35.128978106130425</c:v>
                </c:pt>
                <c:pt idx="39">
                  <c:v>34.70550042835321</c:v>
                </c:pt>
                <c:pt idx="40">
                  <c:v>30.852630250534684</c:v>
                </c:pt>
                <c:pt idx="41">
                  <c:v>28.032270025496643</c:v>
                </c:pt>
                <c:pt idx="42">
                  <c:v>27.9981291005315</c:v>
                </c:pt>
                <c:pt idx="43">
                  <c:v>27.313550993037584</c:v>
                </c:pt>
                <c:pt idx="44">
                  <c:v>24.980416535283688</c:v>
                </c:pt>
                <c:pt idx="45">
                  <c:v>22.314982286690288</c:v>
                </c:pt>
                <c:pt idx="46">
                  <c:v>21.19867608510948</c:v>
                </c:pt>
                <c:pt idx="47">
                  <c:v>20.379025356920046</c:v>
                </c:pt>
                <c:pt idx="48">
                  <c:v>19.81188771247606</c:v>
                </c:pt>
                <c:pt idx="49">
                  <c:v>15.647705345018537</c:v>
                </c:pt>
                <c:pt idx="50">
                  <c:v>13.581454009414129</c:v>
                </c:pt>
                <c:pt idx="51">
                  <c:v>12.601590632960358</c:v>
                </c:pt>
                <c:pt idx="52">
                  <c:v>12.315626706350313</c:v>
                </c:pt>
                <c:pt idx="53">
                  <c:v>12.19853068436949</c:v>
                </c:pt>
                <c:pt idx="54">
                  <c:v>11.625295960957294</c:v>
                </c:pt>
                <c:pt idx="55">
                  <c:v>10.9028896759235</c:v>
                </c:pt>
                <c:pt idx="56">
                  <c:v>10.31506139707159</c:v>
                </c:pt>
                <c:pt idx="57">
                  <c:v>9.211881502946317</c:v>
                </c:pt>
                <c:pt idx="58">
                  <c:v>6.798003689994503</c:v>
                </c:pt>
                <c:pt idx="59">
                  <c:v>6.006646075197408</c:v>
                </c:pt>
                <c:pt idx="60">
                  <c:v>4.7635619962903775</c:v>
                </c:pt>
                <c:pt idx="61">
                  <c:v>2.686100073287223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东区重症医学科</c:v>
                </c:pt>
                <c:pt idx="2">
                  <c:v>耳鼻喉科</c:v>
                </c:pt>
                <c:pt idx="3">
                  <c:v>针灸科</c:v>
                </c:pt>
                <c:pt idx="4">
                  <c:v>肾脏内科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周围血管科</c:v>
                </c:pt>
                <c:pt idx="10">
                  <c:v>肝胆外科</c:v>
                </c:pt>
                <c:pt idx="11">
                  <c:v>心病一科</c:v>
                </c:pt>
                <c:pt idx="12">
                  <c:v>神经外科</c:v>
                </c:pt>
                <c:pt idx="13">
                  <c:v>重症医学科</c:v>
                </c:pt>
                <c:pt idx="14">
                  <c:v>妇科</c:v>
                </c:pt>
                <c:pt idx="15">
                  <c:v>呼吸内科</c:v>
                </c:pt>
                <c:pt idx="16">
                  <c:v>骨科</c:v>
                </c:pt>
                <c:pt idx="17">
                  <c:v>肝病科</c:v>
                </c:pt>
                <c:pt idx="18">
                  <c:v>小儿骨科</c:v>
                </c:pt>
                <c:pt idx="19">
                  <c:v>医院</c:v>
                </c:pt>
                <c:pt idx="20">
                  <c:v>内分泌科</c:v>
                </c:pt>
                <c:pt idx="21">
                  <c:v>脊柱骨科</c:v>
                </c:pt>
                <c:pt idx="22">
                  <c:v>血液科</c:v>
                </c:pt>
                <c:pt idx="23">
                  <c:v>治未病中心</c:v>
                </c:pt>
                <c:pt idx="24">
                  <c:v>口腔科</c:v>
                </c:pt>
                <c:pt idx="25">
                  <c:v>乳腺甲状腺外科</c:v>
                </c:pt>
                <c:pt idx="26">
                  <c:v>综合内科</c:v>
                </c:pt>
                <c:pt idx="27">
                  <c:v>运动损伤骨科</c:v>
                </c:pt>
                <c:pt idx="28">
                  <c:v>风湿病科</c:v>
                </c:pt>
                <c:pt idx="29">
                  <c:v>普通外科</c:v>
                </c:pt>
                <c:pt idx="30">
                  <c:v>神经内科</c:v>
                </c:pt>
                <c:pt idx="31">
                  <c:v>心血管内科</c:v>
                </c:pt>
                <c:pt idx="32">
                  <c:v>泌尿外科</c:v>
                </c:pt>
                <c:pt idx="33">
                  <c:v>小儿推拿科</c:v>
                </c:pt>
                <c:pt idx="34">
                  <c:v>眼科</c:v>
                </c:pt>
                <c:pt idx="35">
                  <c:v>肿瘤内科</c:v>
                </c:pt>
                <c:pt idx="36">
                  <c:v>男科</c:v>
                </c:pt>
                <c:pt idx="37">
                  <c:v>肛肠科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脑病三科</c:v>
                </c:pt>
                <c:pt idx="41">
                  <c:v>身心医学科</c:v>
                </c:pt>
                <c:pt idx="42">
                  <c:v>心病四科</c:v>
                </c:pt>
                <c:pt idx="43">
                  <c:v>康复科</c:v>
                </c:pt>
                <c:pt idx="44">
                  <c:v>微创骨科</c:v>
                </c:pt>
                <c:pt idx="45">
                  <c:v>产科</c:v>
                </c:pt>
                <c:pt idx="46">
                  <c:v>脑病二科</c:v>
                </c:pt>
                <c:pt idx="47">
                  <c:v>妇科妇二科合并</c:v>
                </c:pt>
                <c:pt idx="48">
                  <c:v>美容皮肤科</c:v>
                </c:pt>
                <c:pt idx="49">
                  <c:v>脾胃科消化科合并</c:v>
                </c:pt>
                <c:pt idx="50">
                  <c:v>中医外治中心</c:v>
                </c:pt>
                <c:pt idx="51">
                  <c:v>皮肤科</c:v>
                </c:pt>
                <c:pt idx="52">
                  <c:v>中医经典科</c:v>
                </c:pt>
                <c:pt idx="53">
                  <c:v>脑病一科</c:v>
                </c:pt>
                <c:pt idx="54">
                  <c:v>西区重症医学科</c:v>
                </c:pt>
                <c:pt idx="55">
                  <c:v>妇二科</c:v>
                </c:pt>
                <c:pt idx="56">
                  <c:v>推拿科</c:v>
                </c:pt>
                <c:pt idx="57">
                  <c:v>创伤骨科</c:v>
                </c:pt>
                <c:pt idx="58">
                  <c:v>消化内科</c:v>
                </c:pt>
                <c:pt idx="59">
                  <c:v>东区肾病科</c:v>
                </c:pt>
                <c:pt idx="60">
                  <c:v>显微骨科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99.76168827579728</c:v>
                </c:pt>
                <c:pt idx="2">
                  <c:v>99.51291516777727</c:v>
                </c:pt>
                <c:pt idx="3">
                  <c:v>95.00913081824736</c:v>
                </c:pt>
                <c:pt idx="4">
                  <c:v>94.92231932679171</c:v>
                </c:pt>
                <c:pt idx="5">
                  <c:v>94.26217499751958</c:v>
                </c:pt>
                <c:pt idx="6">
                  <c:v>92.9400198489845</c:v>
                </c:pt>
                <c:pt idx="7">
                  <c:v>92.05355487692931</c:v>
                </c:pt>
                <c:pt idx="8">
                  <c:v>91.83543013669505</c:v>
                </c:pt>
                <c:pt idx="9">
                  <c:v>89.87400576546025</c:v>
                </c:pt>
                <c:pt idx="10">
                  <c:v>89.85029336214332</c:v>
                </c:pt>
                <c:pt idx="11">
                  <c:v>89.47564944954712</c:v>
                </c:pt>
                <c:pt idx="12">
                  <c:v>89.07655683438072</c:v>
                </c:pt>
                <c:pt idx="13">
                  <c:v>88.91738356096599</c:v>
                </c:pt>
                <c:pt idx="14">
                  <c:v>86.98491300467185</c:v>
                </c:pt>
                <c:pt idx="15">
                  <c:v>84.78584511458656</c:v>
                </c:pt>
                <c:pt idx="16">
                  <c:v>81.90887019476374</c:v>
                </c:pt>
                <c:pt idx="17">
                  <c:v>78.87862205476169</c:v>
                </c:pt>
                <c:pt idx="18">
                  <c:v>75.69393695418653</c:v>
                </c:pt>
                <c:pt idx="19">
                  <c:v>73.82143595558684</c:v>
                </c:pt>
                <c:pt idx="20">
                  <c:v>73.69725142572123</c:v>
                </c:pt>
                <c:pt idx="21">
                  <c:v>73.24535790406175</c:v>
                </c:pt>
                <c:pt idx="22">
                  <c:v>71.84637693030493</c:v>
                </c:pt>
                <c:pt idx="23">
                  <c:v>67.4956339092348</c:v>
                </c:pt>
                <c:pt idx="24">
                  <c:v>67.16018509352462</c:v>
                </c:pt>
                <c:pt idx="25">
                  <c:v>66.86532778652716</c:v>
                </c:pt>
                <c:pt idx="26">
                  <c:v>66.70399146314551</c:v>
                </c:pt>
                <c:pt idx="27">
                  <c:v>66.52903847304833</c:v>
                </c:pt>
                <c:pt idx="28">
                  <c:v>65.68664335497142</c:v>
                </c:pt>
                <c:pt idx="29">
                  <c:v>63.96269135020611</c:v>
                </c:pt>
                <c:pt idx="30">
                  <c:v>63.33134723553536</c:v>
                </c:pt>
                <c:pt idx="31">
                  <c:v>60.49358105222805</c:v>
                </c:pt>
                <c:pt idx="32">
                  <c:v>58.021660474050044</c:v>
                </c:pt>
                <c:pt idx="33">
                  <c:v>57.84755878116255</c:v>
                </c:pt>
                <c:pt idx="34">
                  <c:v>57.73419896081971</c:v>
                </c:pt>
                <c:pt idx="35">
                  <c:v>57.18748786265576</c:v>
                </c:pt>
                <c:pt idx="36">
                  <c:v>56.864228885171805</c:v>
                </c:pt>
                <c:pt idx="37">
                  <c:v>56.860921725002065</c:v>
                </c:pt>
                <c:pt idx="38">
                  <c:v>53.863692546963534</c:v>
                </c:pt>
                <c:pt idx="39">
                  <c:v>52.94384707834724</c:v>
                </c:pt>
                <c:pt idx="40">
                  <c:v>49.44372276892405</c:v>
                </c:pt>
                <c:pt idx="41">
                  <c:v>47.98837136400864</c:v>
                </c:pt>
                <c:pt idx="42">
                  <c:v>40.73559067973867</c:v>
                </c:pt>
                <c:pt idx="43">
                  <c:v>40.29689485307283</c:v>
                </c:pt>
                <c:pt idx="44">
                  <c:v>39.9309524341433</c:v>
                </c:pt>
                <c:pt idx="45">
                  <c:v>39.50780893282248</c:v>
                </c:pt>
                <c:pt idx="46">
                  <c:v>38.10762142068229</c:v>
                </c:pt>
                <c:pt idx="47">
                  <c:v>37.11582523036004</c:v>
                </c:pt>
                <c:pt idx="48">
                  <c:v>33.61331890390191</c:v>
                </c:pt>
                <c:pt idx="49">
                  <c:v>32.86933513713079</c:v>
                </c:pt>
                <c:pt idx="50">
                  <c:v>31.724000992960022</c:v>
                </c:pt>
                <c:pt idx="51">
                  <c:v>29.472823863209126</c:v>
                </c:pt>
                <c:pt idx="52">
                  <c:v>21.695953787366346</c:v>
                </c:pt>
                <c:pt idx="53">
                  <c:v>19.593283080851958</c:v>
                </c:pt>
                <c:pt idx="54">
                  <c:v>17.978286773861242</c:v>
                </c:pt>
                <c:pt idx="55">
                  <c:v>16.412437100867663</c:v>
                </c:pt>
                <c:pt idx="56">
                  <c:v>12.888360623525136</c:v>
                </c:pt>
                <c:pt idx="57">
                  <c:v>8.544234239943727</c:v>
                </c:pt>
                <c:pt idx="58">
                  <c:v>7.773789119373591</c:v>
                </c:pt>
                <c:pt idx="59">
                  <c:v>3.691242367638162</c:v>
                </c:pt>
                <c:pt idx="60">
                  <c:v>3.0826342213952014</c:v>
                </c:pt>
                <c:pt idx="61">
                  <c:v>2.098713035443049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推拿科</c:v>
                </c:pt>
                <c:pt idx="2">
                  <c:v>重症医学科</c:v>
                </c:pt>
                <c:pt idx="3">
                  <c:v>妇科妇二科合并</c:v>
                </c:pt>
                <c:pt idx="4">
                  <c:v>中医外治中心</c:v>
                </c:pt>
                <c:pt idx="5">
                  <c:v>针灸科</c:v>
                </c:pt>
                <c:pt idx="6">
                  <c:v>身心医学科</c:v>
                </c:pt>
                <c:pt idx="7">
                  <c:v>医院</c:v>
                </c:pt>
                <c:pt idx="8">
                  <c:v>心血管内科</c:v>
                </c:pt>
                <c:pt idx="9">
                  <c:v>眼科</c:v>
                </c:pt>
                <c:pt idx="10">
                  <c:v>小儿推拿科</c:v>
                </c:pt>
                <c:pt idx="11">
                  <c:v>肿瘤内科</c:v>
                </c:pt>
                <c:pt idx="12">
                  <c:v>心病四科</c:v>
                </c:pt>
                <c:pt idx="13">
                  <c:v>儿科</c:v>
                </c:pt>
                <c:pt idx="14">
                  <c:v>脾胃病科</c:v>
                </c:pt>
                <c:pt idx="15">
                  <c:v>周围血管科</c:v>
                </c:pt>
                <c:pt idx="16">
                  <c:v>微创骨科</c:v>
                </c:pt>
                <c:pt idx="17">
                  <c:v>关节骨科</c:v>
                </c:pt>
                <c:pt idx="18">
                  <c:v>西区重症医学科</c:v>
                </c:pt>
                <c:pt idx="19">
                  <c:v>妇科</c:v>
                </c:pt>
                <c:pt idx="20">
                  <c:v>风湿病科</c:v>
                </c:pt>
                <c:pt idx="21">
                  <c:v>显微骨科</c:v>
                </c:pt>
                <c:pt idx="22">
                  <c:v>骨科</c:v>
                </c:pt>
                <c:pt idx="23">
                  <c:v>妇二科</c:v>
                </c:pt>
                <c:pt idx="24">
                  <c:v>美容皮肤科</c:v>
                </c:pt>
                <c:pt idx="25">
                  <c:v>治未病中心</c:v>
                </c:pt>
                <c:pt idx="26">
                  <c:v>胸外科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脊柱骨科</c:v>
                </c:pt>
                <c:pt idx="30">
                  <c:v>脑病一科</c:v>
                </c:pt>
                <c:pt idx="31">
                  <c:v>消化内科</c:v>
                </c:pt>
                <c:pt idx="32">
                  <c:v>心病二科</c:v>
                </c:pt>
                <c:pt idx="33">
                  <c:v>心病一科</c:v>
                </c:pt>
                <c:pt idx="34">
                  <c:v>皮肤科</c:v>
                </c:pt>
                <c:pt idx="35">
                  <c:v>产科</c:v>
                </c:pt>
                <c:pt idx="36">
                  <c:v>老年医学科</c:v>
                </c:pt>
                <c:pt idx="37">
                  <c:v>运动损伤骨科</c:v>
                </c:pt>
                <c:pt idx="38">
                  <c:v>血液科</c:v>
                </c:pt>
                <c:pt idx="39">
                  <c:v>泌尿外科</c:v>
                </c:pt>
                <c:pt idx="40">
                  <c:v>内分泌科</c:v>
                </c:pt>
                <c:pt idx="41">
                  <c:v>康复科</c:v>
                </c:pt>
                <c:pt idx="42">
                  <c:v>神经外科</c:v>
                </c:pt>
                <c:pt idx="43">
                  <c:v>呼吸内科</c:v>
                </c:pt>
                <c:pt idx="44">
                  <c:v>综合内科</c:v>
                </c:pt>
                <c:pt idx="45">
                  <c:v>脑病三科</c:v>
                </c:pt>
                <c:pt idx="46">
                  <c:v>东区肾病科</c:v>
                </c:pt>
                <c:pt idx="47">
                  <c:v>男科</c:v>
                </c:pt>
                <c:pt idx="48">
                  <c:v>东区重症医学科</c:v>
                </c:pt>
                <c:pt idx="49">
                  <c:v>乳腺甲状腺外科</c:v>
                </c:pt>
                <c:pt idx="50">
                  <c:v>脾胃科消化科合并</c:v>
                </c:pt>
                <c:pt idx="51">
                  <c:v>口腔科</c:v>
                </c:pt>
                <c:pt idx="52">
                  <c:v>肝病科</c:v>
                </c:pt>
                <c:pt idx="53">
                  <c:v>耳鼻喉科</c:v>
                </c:pt>
                <c:pt idx="54">
                  <c:v>肾脏内科</c:v>
                </c:pt>
                <c:pt idx="55">
                  <c:v>神经内科</c:v>
                </c:pt>
                <c:pt idx="56">
                  <c:v>创伤骨科</c:v>
                </c:pt>
                <c:pt idx="57">
                  <c:v>脑病二科</c:v>
                </c:pt>
                <c:pt idx="58">
                  <c:v>肛肠科</c:v>
                </c:pt>
                <c:pt idx="59">
                  <c:v>普通外科</c:v>
                </c:pt>
                <c:pt idx="60">
                  <c:v>肝胆外科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99.90140534874512</c:v>
                </c:pt>
                <c:pt idx="2">
                  <c:v>96.38881548208133</c:v>
                </c:pt>
                <c:pt idx="3">
                  <c:v>96.24328319060196</c:v>
                </c:pt>
                <c:pt idx="4">
                  <c:v>95.31632656869377</c:v>
                </c:pt>
                <c:pt idx="5">
                  <c:v>93.43829454396456</c:v>
                </c:pt>
                <c:pt idx="6">
                  <c:v>93.31020963744753</c:v>
                </c:pt>
                <c:pt idx="7">
                  <c:v>92.18041311920885</c:v>
                </c:pt>
                <c:pt idx="8">
                  <c:v>89.92697649253873</c:v>
                </c:pt>
                <c:pt idx="9">
                  <c:v>88.86028715276169</c:v>
                </c:pt>
                <c:pt idx="10">
                  <c:v>84.65317343730374</c:v>
                </c:pt>
                <c:pt idx="11">
                  <c:v>83.38296770727244</c:v>
                </c:pt>
                <c:pt idx="12">
                  <c:v>81.57713676172209</c:v>
                </c:pt>
                <c:pt idx="13">
                  <c:v>81.04078960566275</c:v>
                </c:pt>
                <c:pt idx="14">
                  <c:v>80.96155613639935</c:v>
                </c:pt>
                <c:pt idx="15">
                  <c:v>78.94219533428777</c:v>
                </c:pt>
                <c:pt idx="16">
                  <c:v>78.77530025167935</c:v>
                </c:pt>
                <c:pt idx="17">
                  <c:v>75.9682512581298</c:v>
                </c:pt>
                <c:pt idx="18">
                  <c:v>71.29017039330185</c:v>
                </c:pt>
                <c:pt idx="19">
                  <c:v>70.24721190548144</c:v>
                </c:pt>
                <c:pt idx="20">
                  <c:v>69.92607644671054</c:v>
                </c:pt>
                <c:pt idx="21">
                  <c:v>69.09107395169035</c:v>
                </c:pt>
                <c:pt idx="22">
                  <c:v>67.83145474971263</c:v>
                </c:pt>
                <c:pt idx="23">
                  <c:v>67.51117286571031</c:v>
                </c:pt>
                <c:pt idx="24">
                  <c:v>66.12883717246228</c:v>
                </c:pt>
                <c:pt idx="25">
                  <c:v>63.81750899325598</c:v>
                </c:pt>
                <c:pt idx="26">
                  <c:v>59.83484349883854</c:v>
                </c:pt>
                <c:pt idx="27">
                  <c:v>58.215198684824806</c:v>
                </c:pt>
                <c:pt idx="28">
                  <c:v>57.40097539709928</c:v>
                </c:pt>
                <c:pt idx="29">
                  <c:v>53.958869894859234</c:v>
                </c:pt>
                <c:pt idx="30">
                  <c:v>53.80341908210714</c:v>
                </c:pt>
                <c:pt idx="31">
                  <c:v>52.8719707014993</c:v>
                </c:pt>
                <c:pt idx="32">
                  <c:v>50.80106993472053</c:v>
                </c:pt>
                <c:pt idx="33">
                  <c:v>48.179794330198206</c:v>
                </c:pt>
                <c:pt idx="34">
                  <c:v>46.23773519154262</c:v>
                </c:pt>
                <c:pt idx="35">
                  <c:v>43.91557867750635</c:v>
                </c:pt>
                <c:pt idx="36">
                  <c:v>43.77236779467526</c:v>
                </c:pt>
                <c:pt idx="37">
                  <c:v>40.82957050668606</c:v>
                </c:pt>
                <c:pt idx="38">
                  <c:v>38.22822302622065</c:v>
                </c:pt>
                <c:pt idx="39">
                  <c:v>37.43754230225031</c:v>
                </c:pt>
                <c:pt idx="40">
                  <c:v>35.65282764827566</c:v>
                </c:pt>
                <c:pt idx="41">
                  <c:v>35.389423774559454</c:v>
                </c:pt>
                <c:pt idx="42">
                  <c:v>32.18096253576117</c:v>
                </c:pt>
                <c:pt idx="43">
                  <c:v>28.58152383809085</c:v>
                </c:pt>
                <c:pt idx="44">
                  <c:v>27.134064369861527</c:v>
                </c:pt>
                <c:pt idx="45">
                  <c:v>25.62457883138906</c:v>
                </c:pt>
                <c:pt idx="46">
                  <c:v>24.657291837918002</c:v>
                </c:pt>
                <c:pt idx="47">
                  <c:v>23.189160073644167</c:v>
                </c:pt>
                <c:pt idx="48">
                  <c:v>17.67777535135147</c:v>
                </c:pt>
                <c:pt idx="49">
                  <c:v>14.035183122439522</c:v>
                </c:pt>
                <c:pt idx="50">
                  <c:v>13.169037010533547</c:v>
                </c:pt>
                <c:pt idx="51">
                  <c:v>12.753268026886733</c:v>
                </c:pt>
                <c:pt idx="52">
                  <c:v>12.62578109215674</c:v>
                </c:pt>
                <c:pt idx="53">
                  <c:v>12.439518332090246</c:v>
                </c:pt>
                <c:pt idx="54">
                  <c:v>12.174913628850812</c:v>
                </c:pt>
                <c:pt idx="55">
                  <c:v>10.584976583728087</c:v>
                </c:pt>
                <c:pt idx="56">
                  <c:v>9.197982828277969</c:v>
                </c:pt>
                <c:pt idx="57">
                  <c:v>7.586389638740425</c:v>
                </c:pt>
                <c:pt idx="58">
                  <c:v>6.666078932221957</c:v>
                </c:pt>
                <c:pt idx="59">
                  <c:v>6.290578225433857</c:v>
                </c:pt>
                <c:pt idx="60">
                  <c:v>2.509168036783518</c:v>
                </c:pt>
                <c:pt idx="61">
                  <c:v>0.09196860213340624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皮肤科</c:v>
                </c:pt>
                <c:pt idx="2">
                  <c:v>眼科</c:v>
                </c:pt>
                <c:pt idx="3">
                  <c:v>中医外治中心</c:v>
                </c:pt>
                <c:pt idx="4">
                  <c:v>中医经典科</c:v>
                </c:pt>
                <c:pt idx="5">
                  <c:v>神经内科</c:v>
                </c:pt>
                <c:pt idx="6">
                  <c:v>小儿推拿科</c:v>
                </c:pt>
                <c:pt idx="7">
                  <c:v>美容皮肤科</c:v>
                </c:pt>
                <c:pt idx="8">
                  <c:v>显微骨科</c:v>
                </c:pt>
                <c:pt idx="9">
                  <c:v>心病三科</c:v>
                </c:pt>
                <c:pt idx="10">
                  <c:v>微创骨科</c:v>
                </c:pt>
                <c:pt idx="11">
                  <c:v>骨科</c:v>
                </c:pt>
                <c:pt idx="12">
                  <c:v>产科</c:v>
                </c:pt>
                <c:pt idx="13">
                  <c:v>小儿骨科</c:v>
                </c:pt>
                <c:pt idx="14">
                  <c:v>西区重症医学科</c:v>
                </c:pt>
                <c:pt idx="15">
                  <c:v>治未病中心</c:v>
                </c:pt>
                <c:pt idx="16">
                  <c:v>男科</c:v>
                </c:pt>
                <c:pt idx="17">
                  <c:v>消化内科</c:v>
                </c:pt>
                <c:pt idx="18">
                  <c:v>重症医学科</c:v>
                </c:pt>
                <c:pt idx="19">
                  <c:v>肿瘤内科</c:v>
                </c:pt>
                <c:pt idx="20">
                  <c:v>血液科</c:v>
                </c:pt>
                <c:pt idx="21">
                  <c:v>呼吸内科</c:v>
                </c:pt>
                <c:pt idx="22">
                  <c:v>周围血管科</c:v>
                </c:pt>
                <c:pt idx="23">
                  <c:v>心血管内科</c:v>
                </c:pt>
                <c:pt idx="24">
                  <c:v>老年医学科</c:v>
                </c:pt>
                <c:pt idx="25">
                  <c:v>口腔科</c:v>
                </c:pt>
                <c:pt idx="26">
                  <c:v>脑病三科</c:v>
                </c:pt>
                <c:pt idx="27">
                  <c:v>肝病科</c:v>
                </c:pt>
                <c:pt idx="28">
                  <c:v>脑病一科</c:v>
                </c:pt>
                <c:pt idx="29">
                  <c:v>妇科</c:v>
                </c:pt>
                <c:pt idx="30">
                  <c:v>肛肠科</c:v>
                </c:pt>
                <c:pt idx="31">
                  <c:v>东区重症医学科</c:v>
                </c:pt>
                <c:pt idx="32">
                  <c:v>儿科</c:v>
                </c:pt>
                <c:pt idx="33">
                  <c:v>创伤骨科</c:v>
                </c:pt>
                <c:pt idx="34">
                  <c:v>肾病科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妇二科</c:v>
                </c:pt>
                <c:pt idx="38">
                  <c:v>脊柱骨科</c:v>
                </c:pt>
                <c:pt idx="39">
                  <c:v>内分泌科</c:v>
                </c:pt>
                <c:pt idx="40">
                  <c:v>普通外科</c:v>
                </c:pt>
                <c:pt idx="41">
                  <c:v>风湿病科</c:v>
                </c:pt>
                <c:pt idx="42">
                  <c:v>肾脏内科</c:v>
                </c:pt>
                <c:pt idx="43">
                  <c:v>综合内科</c:v>
                </c:pt>
                <c:pt idx="44">
                  <c:v>心病二科</c:v>
                </c:pt>
                <c:pt idx="45">
                  <c:v>肝胆外科</c:v>
                </c:pt>
                <c:pt idx="46">
                  <c:v>脑病二科</c:v>
                </c:pt>
                <c:pt idx="47">
                  <c:v>妇科妇二科合并</c:v>
                </c:pt>
                <c:pt idx="48">
                  <c:v>康复科</c:v>
                </c:pt>
                <c:pt idx="49">
                  <c:v>脾胃病科</c:v>
                </c:pt>
                <c:pt idx="50">
                  <c:v>心病一科</c:v>
                </c:pt>
                <c:pt idx="51">
                  <c:v>神经外科</c:v>
                </c:pt>
                <c:pt idx="52">
                  <c:v>脾胃科消化科合并</c:v>
                </c:pt>
                <c:pt idx="53">
                  <c:v>乳腺甲状腺外科</c:v>
                </c:pt>
                <c:pt idx="54">
                  <c:v>东区肾病科</c:v>
                </c:pt>
                <c:pt idx="55">
                  <c:v>关节骨科</c:v>
                </c:pt>
                <c:pt idx="56">
                  <c:v>耳鼻喉科</c:v>
                </c:pt>
                <c:pt idx="57">
                  <c:v>心病四科</c:v>
                </c:pt>
                <c:pt idx="58">
                  <c:v>推拿科</c:v>
                </c:pt>
                <c:pt idx="59">
                  <c:v>泌尿外科</c:v>
                </c:pt>
                <c:pt idx="60">
                  <c:v>身心医学科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99.79705734876865</c:v>
                </c:pt>
                <c:pt idx="2">
                  <c:v>95.32472426704362</c:v>
                </c:pt>
                <c:pt idx="3">
                  <c:v>94.72993839095925</c:v>
                </c:pt>
                <c:pt idx="4">
                  <c:v>94.72874796295659</c:v>
                </c:pt>
                <c:pt idx="5">
                  <c:v>91.63966879876266</c:v>
                </c:pt>
                <c:pt idx="6">
                  <c:v>91.60363331160157</c:v>
                </c:pt>
                <c:pt idx="7">
                  <c:v>87.74324258117439</c:v>
                </c:pt>
                <c:pt idx="8">
                  <c:v>83.45150044563454</c:v>
                </c:pt>
                <c:pt idx="9">
                  <c:v>82.85729152455902</c:v>
                </c:pt>
                <c:pt idx="10">
                  <c:v>81.58290429786592</c:v>
                </c:pt>
                <c:pt idx="11">
                  <c:v>77.64285094683062</c:v>
                </c:pt>
                <c:pt idx="12">
                  <c:v>77.54203924372531</c:v>
                </c:pt>
                <c:pt idx="13">
                  <c:v>72.20625303696943</c:v>
                </c:pt>
                <c:pt idx="14">
                  <c:v>71.28628793392656</c:v>
                </c:pt>
                <c:pt idx="15">
                  <c:v>68.21858542295897</c:v>
                </c:pt>
                <c:pt idx="16">
                  <c:v>67.28165337404383</c:v>
                </c:pt>
                <c:pt idx="17">
                  <c:v>65.47512540122064</c:v>
                </c:pt>
                <c:pt idx="18">
                  <c:v>63.947055926981704</c:v>
                </c:pt>
                <c:pt idx="19">
                  <c:v>63.76819189517231</c:v>
                </c:pt>
                <c:pt idx="20">
                  <c:v>63.10723860850438</c:v>
                </c:pt>
                <c:pt idx="21">
                  <c:v>62.86581819498189</c:v>
                </c:pt>
                <c:pt idx="22">
                  <c:v>62.71827756573255</c:v>
                </c:pt>
                <c:pt idx="23">
                  <c:v>61.00227110820075</c:v>
                </c:pt>
                <c:pt idx="24">
                  <c:v>56.02288166049868</c:v>
                </c:pt>
                <c:pt idx="25">
                  <c:v>55.16357436997932</c:v>
                </c:pt>
                <c:pt idx="26">
                  <c:v>52.988563006919215</c:v>
                </c:pt>
                <c:pt idx="27">
                  <c:v>52.875392811283746</c:v>
                </c:pt>
                <c:pt idx="28">
                  <c:v>51.93945641451922</c:v>
                </c:pt>
                <c:pt idx="29">
                  <c:v>50.599318965147596</c:v>
                </c:pt>
                <c:pt idx="30">
                  <c:v>45.24246417956157</c:v>
                </c:pt>
                <c:pt idx="31">
                  <c:v>44.14034425093696</c:v>
                </c:pt>
                <c:pt idx="32">
                  <c:v>40.58486313761123</c:v>
                </c:pt>
                <c:pt idx="33">
                  <c:v>39.069969720317665</c:v>
                </c:pt>
                <c:pt idx="34">
                  <c:v>38.15998201630889</c:v>
                </c:pt>
                <c:pt idx="35">
                  <c:v>36.060302049885166</c:v>
                </c:pt>
                <c:pt idx="36">
                  <c:v>35.70483985904331</c:v>
                </c:pt>
                <c:pt idx="37">
                  <c:v>34.25827142928348</c:v>
                </c:pt>
                <c:pt idx="38">
                  <c:v>32.98435837505155</c:v>
                </c:pt>
                <c:pt idx="39">
                  <c:v>31.70908032556114</c:v>
                </c:pt>
                <c:pt idx="40">
                  <c:v>31.32595123569715</c:v>
                </c:pt>
                <c:pt idx="41">
                  <c:v>29.686771416111817</c:v>
                </c:pt>
                <c:pt idx="42">
                  <c:v>28.555502358009104</c:v>
                </c:pt>
                <c:pt idx="43">
                  <c:v>27.464599991031065</c:v>
                </c:pt>
                <c:pt idx="44">
                  <c:v>26.863263611007426</c:v>
                </c:pt>
                <c:pt idx="45">
                  <c:v>23.675712983340038</c:v>
                </c:pt>
                <c:pt idx="46">
                  <c:v>22.302662518294948</c:v>
                </c:pt>
                <c:pt idx="47">
                  <c:v>21.677664773016424</c:v>
                </c:pt>
                <c:pt idx="48">
                  <c:v>21.466090635892755</c:v>
                </c:pt>
                <c:pt idx="49">
                  <c:v>18.31405315228171</c:v>
                </c:pt>
                <c:pt idx="50">
                  <c:v>17.34019697969381</c:v>
                </c:pt>
                <c:pt idx="51">
                  <c:v>15.957727868729386</c:v>
                </c:pt>
                <c:pt idx="52">
                  <c:v>12.61910560504135</c:v>
                </c:pt>
                <c:pt idx="53">
                  <c:v>12.210669847169797</c:v>
                </c:pt>
                <c:pt idx="54">
                  <c:v>9.744452661972556</c:v>
                </c:pt>
                <c:pt idx="55">
                  <c:v>9.684881649911995</c:v>
                </c:pt>
                <c:pt idx="56">
                  <c:v>5.157256558943215</c:v>
                </c:pt>
                <c:pt idx="57">
                  <c:v>4.707521326927649</c:v>
                </c:pt>
                <c:pt idx="58">
                  <c:v>3.9173129033575935</c:v>
                </c:pt>
                <c:pt idx="59">
                  <c:v>2.5591753584538846</c:v>
                </c:pt>
                <c:pt idx="60">
                  <c:v>1.5776518825407284</c:v>
                </c:pt>
                <c:pt idx="61">
                  <c:v>0.32034774101754354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76.28553972708583</c:v>
                </c:pt>
                <c:pt idx="1">
                  <c:v>71.63973414520663</c:v>
                </c:pt>
                <c:pt idx="2">
                  <c:v>68.53959469464681</c:v>
                </c:pt>
                <c:pt idx="3">
                  <c:v>63.680985299645684</c:v>
                </c:pt>
                <c:pt idx="4">
                  <c:v>63.451833734354686</c:v>
                </c:pt>
                <c:pt idx="5">
                  <c:v>63.35932568338744</c:v>
                </c:pt>
                <c:pt idx="6">
                  <c:v>62.68838581149956</c:v>
                </c:pt>
                <c:pt idx="7">
                  <c:v>62.36480846214874</c:v>
                </c:pt>
                <c:pt idx="8">
                  <c:v>62.20570442110864</c:v>
                </c:pt>
                <c:pt idx="9">
                  <c:v>61.894901075284544</c:v>
                </c:pt>
                <c:pt idx="10">
                  <c:v>61.1861354219699</c:v>
                </c:pt>
                <c:pt idx="11">
                  <c:v>61.02884974198605</c:v>
                </c:pt>
                <c:pt idx="12">
                  <c:v>60.90677497014662</c:v>
                </c:pt>
                <c:pt idx="13">
                  <c:v>60.41747922717286</c:v>
                </c:pt>
                <c:pt idx="14">
                  <c:v>59.65001363601698</c:v>
                </c:pt>
                <c:pt idx="15">
                  <c:v>59.59845431448818</c:v>
                </c:pt>
                <c:pt idx="16">
                  <c:v>58.256665542351605</c:v>
                </c:pt>
                <c:pt idx="17">
                  <c:v>58.254130710234044</c:v>
                </c:pt>
                <c:pt idx="18">
                  <c:v>57.12398859545483</c:v>
                </c:pt>
                <c:pt idx="19">
                  <c:v>55.82989116387046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30.31744318519621</c:v>
                </c:pt>
                <c:pt idx="1">
                  <c:v>27.021834465626203</c:v>
                </c:pt>
                <c:pt idx="2">
                  <c:v>25.00145805021644</c:v>
                </c:pt>
                <c:pt idx="3">
                  <c:v>20.473336093026052</c:v>
                </c:pt>
                <c:pt idx="4">
                  <c:v>33.31795207470715</c:v>
                </c:pt>
                <c:pt idx="5">
                  <c:v>30.38337672600938</c:v>
                </c:pt>
                <c:pt idx="6">
                  <c:v>20.368948850717494</c:v>
                </c:pt>
                <c:pt idx="7">
                  <c:v>29.64403063330095</c:v>
                </c:pt>
                <c:pt idx="8">
                  <c:v>20.04149244046602</c:v>
                </c:pt>
                <c:pt idx="9">
                  <c:v>33.9086971154255</c:v>
                </c:pt>
                <c:pt idx="10">
                  <c:v>36.47449805972622</c:v>
                </c:pt>
                <c:pt idx="11">
                  <c:v>24.883273205339194</c:v>
                </c:pt>
                <c:pt idx="12">
                  <c:v>31.573944520778</c:v>
                </c:pt>
                <c:pt idx="13">
                  <c:v>19.01440518996524</c:v>
                </c:pt>
                <c:pt idx="14">
                  <c:v>42.84916196092142</c:v>
                </c:pt>
                <c:pt idx="15">
                  <c:v>40.0761039676255</c:v>
                </c:pt>
                <c:pt idx="16">
                  <c:v>28.48379028809376</c:v>
                </c:pt>
                <c:pt idx="17">
                  <c:v>22.17400036161606</c:v>
                </c:pt>
                <c:pt idx="18">
                  <c:v>29.63525444441839</c:v>
                </c:pt>
                <c:pt idx="19">
                  <c:v>23.670008305739422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肛肠科</c:v>
                </c:pt>
                <c:pt idx="2">
                  <c:v>中医外治中心</c:v>
                </c:pt>
                <c:pt idx="3">
                  <c:v>肾脏内科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医院</c:v>
                </c:pt>
                <c:pt idx="7">
                  <c:v>口腔科</c:v>
                </c:pt>
                <c:pt idx="8">
                  <c:v>耳鼻喉科</c:v>
                </c:pt>
                <c:pt idx="9">
                  <c:v>西区重症医学科</c:v>
                </c:pt>
                <c:pt idx="10">
                  <c:v>泌尿外科</c:v>
                </c:pt>
                <c:pt idx="11">
                  <c:v>针灸科</c:v>
                </c:pt>
                <c:pt idx="12">
                  <c:v>神经内科</c:v>
                </c:pt>
                <c:pt idx="13">
                  <c:v>内分泌科</c:v>
                </c:pt>
                <c:pt idx="14">
                  <c:v>骨科</c:v>
                </c:pt>
                <c:pt idx="15">
                  <c:v>血液科</c:v>
                </c:pt>
                <c:pt idx="16">
                  <c:v>康复科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脑病二科</c:v>
                </c:pt>
                <c:pt idx="20">
                  <c:v>肝胆外科</c:v>
                </c:pt>
                <c:pt idx="21">
                  <c:v>治未病中心</c:v>
                </c:pt>
                <c:pt idx="22">
                  <c:v>产科</c:v>
                </c:pt>
                <c:pt idx="23">
                  <c:v>眼科</c:v>
                </c:pt>
                <c:pt idx="24">
                  <c:v>周围血管科</c:v>
                </c:pt>
                <c:pt idx="25">
                  <c:v>肝病科</c:v>
                </c:pt>
                <c:pt idx="26">
                  <c:v>心病二科</c:v>
                </c:pt>
                <c:pt idx="27">
                  <c:v>东区肾病科</c:v>
                </c:pt>
                <c:pt idx="28">
                  <c:v>心血管内科</c:v>
                </c:pt>
                <c:pt idx="29">
                  <c:v>东区重症医学科</c:v>
                </c:pt>
                <c:pt idx="30">
                  <c:v>综合内科</c:v>
                </c:pt>
                <c:pt idx="31">
                  <c:v>心病三科</c:v>
                </c:pt>
                <c:pt idx="32">
                  <c:v>运动损伤骨科</c:v>
                </c:pt>
                <c:pt idx="33">
                  <c:v>心病四科</c:v>
                </c:pt>
                <c:pt idx="34">
                  <c:v>小儿推拿科</c:v>
                </c:pt>
                <c:pt idx="35">
                  <c:v>脾胃病科</c:v>
                </c:pt>
                <c:pt idx="36">
                  <c:v>小儿骨科</c:v>
                </c:pt>
                <c:pt idx="37">
                  <c:v>胸外科</c:v>
                </c:pt>
                <c:pt idx="38">
                  <c:v>妇二科</c:v>
                </c:pt>
                <c:pt idx="39">
                  <c:v>儿科</c:v>
                </c:pt>
                <c:pt idx="40">
                  <c:v>脊柱骨科</c:v>
                </c:pt>
                <c:pt idx="41">
                  <c:v>普通外科</c:v>
                </c:pt>
                <c:pt idx="42">
                  <c:v>身心医学科</c:v>
                </c:pt>
                <c:pt idx="43">
                  <c:v>脑病三科</c:v>
                </c:pt>
                <c:pt idx="44">
                  <c:v>中医经典科</c:v>
                </c:pt>
                <c:pt idx="45">
                  <c:v>妇科</c:v>
                </c:pt>
                <c:pt idx="46">
                  <c:v>推拿科</c:v>
                </c:pt>
                <c:pt idx="47">
                  <c:v>微创骨科</c:v>
                </c:pt>
                <c:pt idx="48">
                  <c:v>乳腺甲状腺外科</c:v>
                </c:pt>
                <c:pt idx="49">
                  <c:v>男科</c:v>
                </c:pt>
                <c:pt idx="50">
                  <c:v>重症医学科</c:v>
                </c:pt>
                <c:pt idx="51">
                  <c:v>呼吸内科</c:v>
                </c:pt>
                <c:pt idx="52">
                  <c:v>皮肤科</c:v>
                </c:pt>
                <c:pt idx="53">
                  <c:v>肿瘤内科</c:v>
                </c:pt>
                <c:pt idx="54">
                  <c:v>肾病科</c:v>
                </c:pt>
                <c:pt idx="55">
                  <c:v>风湿病科</c:v>
                </c:pt>
                <c:pt idx="56">
                  <c:v>妇科妇二科合并</c:v>
                </c:pt>
                <c:pt idx="57">
                  <c:v>显微骨科</c:v>
                </c:pt>
                <c:pt idx="58">
                  <c:v>心病一科</c:v>
                </c:pt>
                <c:pt idx="59">
                  <c:v>老年医学科</c:v>
                </c:pt>
                <c:pt idx="60">
                  <c:v>创伤骨科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26.51693887796736</c:v>
                </c:pt>
                <c:pt idx="2">
                  <c:v>9.281353406311913</c:v>
                </c:pt>
                <c:pt idx="3">
                  <c:v>6.901177629281875</c:v>
                </c:pt>
                <c:pt idx="4">
                  <c:v>6.364461042431921</c:v>
                </c:pt>
                <c:pt idx="5">
                  <c:v>5.601719935618613</c:v>
                </c:pt>
                <c:pt idx="6">
                  <c:v>4.730769949396326</c:v>
                </c:pt>
                <c:pt idx="7">
                  <c:v>4.458781740545381</c:v>
                </c:pt>
                <c:pt idx="8">
                  <c:v>4.402173359995368</c:v>
                </c:pt>
                <c:pt idx="9">
                  <c:v>3.9238826352954903</c:v>
                </c:pt>
                <c:pt idx="10">
                  <c:v>2.938222356768801</c:v>
                </c:pt>
                <c:pt idx="11">
                  <c:v>2.6254088920848364</c:v>
                </c:pt>
                <c:pt idx="12">
                  <c:v>2.3224918617270873</c:v>
                </c:pt>
                <c:pt idx="13">
                  <c:v>2.242387432118198</c:v>
                </c:pt>
                <c:pt idx="14">
                  <c:v>2.1643845897246288</c:v>
                </c:pt>
                <c:pt idx="15">
                  <c:v>1.7637375987990924</c:v>
                </c:pt>
                <c:pt idx="16">
                  <c:v>1.6495663056899477</c:v>
                </c:pt>
                <c:pt idx="17">
                  <c:v>1.6200289157071492</c:v>
                </c:pt>
                <c:pt idx="18">
                  <c:v>1.538724191881781</c:v>
                </c:pt>
                <c:pt idx="19">
                  <c:v>1.513959652288746</c:v>
                </c:pt>
                <c:pt idx="20">
                  <c:v>1.251311635138756</c:v>
                </c:pt>
                <c:pt idx="21">
                  <c:v>1.242387673137652</c:v>
                </c:pt>
                <c:pt idx="22">
                  <c:v>1.1973626872648775</c:v>
                </c:pt>
                <c:pt idx="23">
                  <c:v>1.162997311838168</c:v>
                </c:pt>
                <c:pt idx="24">
                  <c:v>1.1452178328918665</c:v>
                </c:pt>
                <c:pt idx="25">
                  <c:v>1.1309632776712433</c:v>
                </c:pt>
                <c:pt idx="26">
                  <c:v>1.1164054567571566</c:v>
                </c:pt>
                <c:pt idx="27">
                  <c:v>1.115335189324698</c:v>
                </c:pt>
                <c:pt idx="28">
                  <c:v>1.0950218739367872</c:v>
                </c:pt>
                <c:pt idx="29">
                  <c:v>1.019144700800244</c:v>
                </c:pt>
                <c:pt idx="30">
                  <c:v>0.9841452275245889</c:v>
                </c:pt>
                <c:pt idx="31">
                  <c:v>0.9667399309513632</c:v>
                </c:pt>
                <c:pt idx="32">
                  <c:v>0.8339497337004037</c:v>
                </c:pt>
                <c:pt idx="33">
                  <c:v>0.7938071505326111</c:v>
                </c:pt>
                <c:pt idx="34">
                  <c:v>0.7795889754999542</c:v>
                </c:pt>
                <c:pt idx="35">
                  <c:v>0.779208694474185</c:v>
                </c:pt>
                <c:pt idx="36">
                  <c:v>0.7520723104900575</c:v>
                </c:pt>
                <c:pt idx="37">
                  <c:v>0.7440346150929723</c:v>
                </c:pt>
                <c:pt idx="38">
                  <c:v>0.7414015814600746</c:v>
                </c:pt>
                <c:pt idx="39">
                  <c:v>0.6833082920788891</c:v>
                </c:pt>
                <c:pt idx="40">
                  <c:v>0.6809569197382895</c:v>
                </c:pt>
                <c:pt idx="41">
                  <c:v>0.6615188838787115</c:v>
                </c:pt>
                <c:pt idx="42">
                  <c:v>0.6564707524966595</c:v>
                </c:pt>
                <c:pt idx="43">
                  <c:v>0.6554558124934394</c:v>
                </c:pt>
                <c:pt idx="44">
                  <c:v>0.6552987064786443</c:v>
                </c:pt>
                <c:pt idx="45">
                  <c:v>0.6241186827156252</c:v>
                </c:pt>
                <c:pt idx="46">
                  <c:v>0.6115489102968074</c:v>
                </c:pt>
                <c:pt idx="47">
                  <c:v>0.606162192947378</c:v>
                </c:pt>
                <c:pt idx="48">
                  <c:v>0.5947008913902173</c:v>
                </c:pt>
                <c:pt idx="49">
                  <c:v>0.5663699504522004</c:v>
                </c:pt>
                <c:pt idx="50">
                  <c:v>0.5639724837216072</c:v>
                </c:pt>
                <c:pt idx="51">
                  <c:v>0.5544738844161228</c:v>
                </c:pt>
                <c:pt idx="52">
                  <c:v>0.5525926432840724</c:v>
                </c:pt>
                <c:pt idx="53">
                  <c:v>0.5473414427130414</c:v>
                </c:pt>
                <c:pt idx="54">
                  <c:v>0.546824644502354</c:v>
                </c:pt>
                <c:pt idx="55">
                  <c:v>0.5324732378439022</c:v>
                </c:pt>
                <c:pt idx="56">
                  <c:v>0.5290911750061495</c:v>
                </c:pt>
                <c:pt idx="57">
                  <c:v>0.5271405976258703</c:v>
                </c:pt>
                <c:pt idx="58">
                  <c:v>0.5189691240989475</c:v>
                </c:pt>
                <c:pt idx="59">
                  <c:v>0.5178674583805318</c:v>
                </c:pt>
                <c:pt idx="60">
                  <c:v>0.5160895861183635</c:v>
                </c:pt>
                <c:pt idx="61">
                  <c:v>0.476494152160213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东区重症医学科</c:v>
                </c:pt>
                <c:pt idx="2">
                  <c:v>心病一科</c:v>
                </c:pt>
                <c:pt idx="3">
                  <c:v>脾胃科消化科合并</c:v>
                </c:pt>
                <c:pt idx="4">
                  <c:v>血液科</c:v>
                </c:pt>
                <c:pt idx="5">
                  <c:v>产科</c:v>
                </c:pt>
                <c:pt idx="6">
                  <c:v>老年医学科</c:v>
                </c:pt>
                <c:pt idx="7">
                  <c:v>中医外治中心</c:v>
                </c:pt>
                <c:pt idx="8">
                  <c:v>脊柱骨科</c:v>
                </c:pt>
                <c:pt idx="9">
                  <c:v>脾胃病科</c:v>
                </c:pt>
                <c:pt idx="10">
                  <c:v>男科</c:v>
                </c:pt>
                <c:pt idx="11">
                  <c:v>内分泌科</c:v>
                </c:pt>
                <c:pt idx="12">
                  <c:v>肛肠科</c:v>
                </c:pt>
                <c:pt idx="13">
                  <c:v>呼吸内科</c:v>
                </c:pt>
                <c:pt idx="14">
                  <c:v>推拿科</c:v>
                </c:pt>
                <c:pt idx="15">
                  <c:v>心病二科</c:v>
                </c:pt>
                <c:pt idx="16">
                  <c:v>神经外科</c:v>
                </c:pt>
                <c:pt idx="17">
                  <c:v>乳腺甲状腺外科</c:v>
                </c:pt>
                <c:pt idx="18">
                  <c:v>西区重症医学科</c:v>
                </c:pt>
                <c:pt idx="19">
                  <c:v>心病三科</c:v>
                </c:pt>
                <c:pt idx="20">
                  <c:v>泌尿外科</c:v>
                </c:pt>
                <c:pt idx="21">
                  <c:v>小儿骨科</c:v>
                </c:pt>
                <c:pt idx="22">
                  <c:v>耳鼻喉科</c:v>
                </c:pt>
                <c:pt idx="23">
                  <c:v>运动损伤骨科</c:v>
                </c:pt>
                <c:pt idx="24">
                  <c:v>眼科</c:v>
                </c:pt>
                <c:pt idx="25">
                  <c:v>微创骨科</c:v>
                </c:pt>
                <c:pt idx="26">
                  <c:v>胸外科</c:v>
                </c:pt>
                <c:pt idx="27">
                  <c:v>口腔科</c:v>
                </c:pt>
                <c:pt idx="28">
                  <c:v>妇科</c:v>
                </c:pt>
                <c:pt idx="29">
                  <c:v>肾病科</c:v>
                </c:pt>
                <c:pt idx="30">
                  <c:v>针灸科</c:v>
                </c:pt>
                <c:pt idx="31">
                  <c:v>脑病三科</c:v>
                </c:pt>
                <c:pt idx="32">
                  <c:v>关节骨科</c:v>
                </c:pt>
                <c:pt idx="33">
                  <c:v>妇二科</c:v>
                </c:pt>
                <c:pt idx="34">
                  <c:v>皮肤科</c:v>
                </c:pt>
                <c:pt idx="35">
                  <c:v>脑病二科</c:v>
                </c:pt>
                <c:pt idx="36">
                  <c:v>风湿病科</c:v>
                </c:pt>
                <c:pt idx="37">
                  <c:v>重症医学科</c:v>
                </c:pt>
                <c:pt idx="38">
                  <c:v>骨科</c:v>
                </c:pt>
                <c:pt idx="39">
                  <c:v>美容皮肤科</c:v>
                </c:pt>
                <c:pt idx="40">
                  <c:v>周围血管科</c:v>
                </c:pt>
                <c:pt idx="41">
                  <c:v>肝胆外科</c:v>
                </c:pt>
                <c:pt idx="42">
                  <c:v>东区肾病科</c:v>
                </c:pt>
                <c:pt idx="43">
                  <c:v>显微骨科</c:v>
                </c:pt>
                <c:pt idx="44">
                  <c:v>肾脏内科</c:v>
                </c:pt>
                <c:pt idx="45">
                  <c:v>小儿推拿科</c:v>
                </c:pt>
                <c:pt idx="46">
                  <c:v>肿瘤内科</c:v>
                </c:pt>
                <c:pt idx="47">
                  <c:v>综合内科</c:v>
                </c:pt>
                <c:pt idx="48">
                  <c:v>创伤骨科</c:v>
                </c:pt>
                <c:pt idx="49">
                  <c:v>普通外科</c:v>
                </c:pt>
                <c:pt idx="50">
                  <c:v>心血管内科</c:v>
                </c:pt>
                <c:pt idx="51">
                  <c:v>妇科妇二科合并</c:v>
                </c:pt>
                <c:pt idx="52">
                  <c:v>康复科</c:v>
                </c:pt>
                <c:pt idx="53">
                  <c:v>治未病中心</c:v>
                </c:pt>
                <c:pt idx="54">
                  <c:v>身心医学科</c:v>
                </c:pt>
                <c:pt idx="55">
                  <c:v>神经内科</c:v>
                </c:pt>
                <c:pt idx="56">
                  <c:v>心病四科</c:v>
                </c:pt>
                <c:pt idx="57">
                  <c:v>儿科</c:v>
                </c:pt>
                <c:pt idx="58">
                  <c:v>消化内科</c:v>
                </c:pt>
                <c:pt idx="59">
                  <c:v>肝病科</c:v>
                </c:pt>
                <c:pt idx="60">
                  <c:v>脑病一科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97.52068145428936</c:v>
                </c:pt>
                <c:pt idx="1">
                  <c:v>97.512525950304</c:v>
                </c:pt>
                <c:pt idx="2">
                  <c:v>97.28449543480882</c:v>
                </c:pt>
                <c:pt idx="3">
                  <c:v>94.16976135613923</c:v>
                </c:pt>
                <c:pt idx="4">
                  <c:v>92.22039144396447</c:v>
                </c:pt>
                <c:pt idx="5">
                  <c:v>91.83173448306543</c:v>
                </c:pt>
                <c:pt idx="6">
                  <c:v>91.31117236255596</c:v>
                </c:pt>
                <c:pt idx="7">
                  <c:v>87.23332756937974</c:v>
                </c:pt>
                <c:pt idx="8">
                  <c:v>87.21306084689067</c:v>
                </c:pt>
                <c:pt idx="9">
                  <c:v>86.62919000079809</c:v>
                </c:pt>
                <c:pt idx="10">
                  <c:v>86.35752915963654</c:v>
                </c:pt>
                <c:pt idx="11">
                  <c:v>85.79462118372125</c:v>
                </c:pt>
                <c:pt idx="12">
                  <c:v>85.69204324372272</c:v>
                </c:pt>
                <c:pt idx="13">
                  <c:v>85.27882167950021</c:v>
                </c:pt>
                <c:pt idx="14">
                  <c:v>84.9299982974888</c:v>
                </c:pt>
                <c:pt idx="15">
                  <c:v>82.26308744437816</c:v>
                </c:pt>
                <c:pt idx="16">
                  <c:v>81.14487030861201</c:v>
                </c:pt>
                <c:pt idx="17">
                  <c:v>80.14166877362459</c:v>
                </c:pt>
                <c:pt idx="18">
                  <c:v>75.04703098895851</c:v>
                </c:pt>
                <c:pt idx="19">
                  <c:v>68.96109791344462</c:v>
                </c:pt>
                <c:pt idx="20">
                  <c:v>67.43663295012685</c:v>
                </c:pt>
                <c:pt idx="21">
                  <c:v>66.19904153947631</c:v>
                </c:pt>
                <c:pt idx="22">
                  <c:v>64.86964860015236</c:v>
                </c:pt>
                <c:pt idx="23">
                  <c:v>63.52795969182623</c:v>
                </c:pt>
                <c:pt idx="24">
                  <c:v>62.546483239876</c:v>
                </c:pt>
                <c:pt idx="25">
                  <c:v>60.61171474756486</c:v>
                </c:pt>
                <c:pt idx="26">
                  <c:v>60.41000992406449</c:v>
                </c:pt>
                <c:pt idx="27">
                  <c:v>59.595154480208</c:v>
                </c:pt>
                <c:pt idx="28">
                  <c:v>55.39573389447048</c:v>
                </c:pt>
                <c:pt idx="29">
                  <c:v>52.60021329389626</c:v>
                </c:pt>
                <c:pt idx="30">
                  <c:v>50.293409294809365</c:v>
                </c:pt>
                <c:pt idx="31">
                  <c:v>48.947580673785666</c:v>
                </c:pt>
                <c:pt idx="32">
                  <c:v>47.83320182629238</c:v>
                </c:pt>
                <c:pt idx="33">
                  <c:v>47.19083427709614</c:v>
                </c:pt>
                <c:pt idx="34">
                  <c:v>44.79222145327941</c:v>
                </c:pt>
                <c:pt idx="35">
                  <c:v>41.985319913262266</c:v>
                </c:pt>
                <c:pt idx="36">
                  <c:v>39.152128935640064</c:v>
                </c:pt>
                <c:pt idx="37">
                  <c:v>36.28451059999291</c:v>
                </c:pt>
                <c:pt idx="38">
                  <c:v>34.77906961935098</c:v>
                </c:pt>
                <c:pt idx="39">
                  <c:v>32.850461569320856</c:v>
                </c:pt>
                <c:pt idx="40">
                  <c:v>32.339308222023156</c:v>
                </c:pt>
                <c:pt idx="41">
                  <c:v>32.304933494135454</c:v>
                </c:pt>
                <c:pt idx="42">
                  <c:v>30.114752639314823</c:v>
                </c:pt>
                <c:pt idx="43">
                  <c:v>26.87571136946978</c:v>
                </c:pt>
                <c:pt idx="44">
                  <c:v>26.237546186375106</c:v>
                </c:pt>
                <c:pt idx="45">
                  <c:v>24.999553130688156</c:v>
                </c:pt>
                <c:pt idx="46">
                  <c:v>24.535885728193985</c:v>
                </c:pt>
                <c:pt idx="47">
                  <c:v>20.48203242720421</c:v>
                </c:pt>
                <c:pt idx="48">
                  <c:v>19.21874264173542</c:v>
                </c:pt>
                <c:pt idx="49">
                  <c:v>16.57697756765282</c:v>
                </c:pt>
                <c:pt idx="50">
                  <c:v>11.52343983449824</c:v>
                </c:pt>
                <c:pt idx="51">
                  <c:v>10.640087327306723</c:v>
                </c:pt>
                <c:pt idx="52">
                  <c:v>9.397603741927018</c:v>
                </c:pt>
                <c:pt idx="53">
                  <c:v>7.430045106940941</c:v>
                </c:pt>
                <c:pt idx="54">
                  <c:v>6.672133922135748</c:v>
                </c:pt>
                <c:pt idx="55">
                  <c:v>4.2927637443575195</c:v>
                </c:pt>
                <c:pt idx="56">
                  <c:v>4.221110003238304</c:v>
                </c:pt>
                <c:pt idx="57">
                  <c:v>4.215365100545343</c:v>
                </c:pt>
                <c:pt idx="58">
                  <c:v>3.625680081105931</c:v>
                </c:pt>
                <c:pt idx="59">
                  <c:v>3.0285699883439543</c:v>
                </c:pt>
                <c:pt idx="60">
                  <c:v>0.16295104684966866</c:v>
                </c:pt>
                <c:pt idx="61">
                  <c:v>0.0389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普通外科</c:v>
                </c:pt>
                <c:pt idx="2">
                  <c:v>脑病一科</c:v>
                </c:pt>
                <c:pt idx="3">
                  <c:v>康复科</c:v>
                </c:pt>
                <c:pt idx="4">
                  <c:v>泌尿外科</c:v>
                </c:pt>
                <c:pt idx="5">
                  <c:v>妇科</c:v>
                </c:pt>
                <c:pt idx="6">
                  <c:v>风湿病科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运动损伤骨科</c:v>
                </c:pt>
                <c:pt idx="10">
                  <c:v>肿瘤内科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骨科</c:v>
                </c:pt>
                <c:pt idx="14">
                  <c:v>创伤骨科</c:v>
                </c:pt>
                <c:pt idx="15">
                  <c:v>中医外治中心</c:v>
                </c:pt>
                <c:pt idx="16">
                  <c:v>关节骨科</c:v>
                </c:pt>
                <c:pt idx="17">
                  <c:v>小儿推拿科</c:v>
                </c:pt>
                <c:pt idx="18">
                  <c:v>小儿骨科</c:v>
                </c:pt>
                <c:pt idx="19">
                  <c:v>皮肤科</c:v>
                </c:pt>
                <c:pt idx="20">
                  <c:v>脾胃病科</c:v>
                </c:pt>
                <c:pt idx="21">
                  <c:v>心病二科</c:v>
                </c:pt>
                <c:pt idx="22">
                  <c:v>血液科</c:v>
                </c:pt>
                <c:pt idx="23">
                  <c:v>推拿科</c:v>
                </c:pt>
                <c:pt idx="24">
                  <c:v>心病三科</c:v>
                </c:pt>
                <c:pt idx="25">
                  <c:v>乳腺甲状腺外科</c:v>
                </c:pt>
                <c:pt idx="26">
                  <c:v>心血管内科</c:v>
                </c:pt>
                <c:pt idx="27">
                  <c:v>儿科</c:v>
                </c:pt>
                <c:pt idx="28">
                  <c:v>治未病中心</c:v>
                </c:pt>
                <c:pt idx="29">
                  <c:v>重症医学科</c:v>
                </c:pt>
                <c:pt idx="30">
                  <c:v>神经外科</c:v>
                </c:pt>
                <c:pt idx="31">
                  <c:v>内分泌科</c:v>
                </c:pt>
                <c:pt idx="32">
                  <c:v>肝胆外科</c:v>
                </c:pt>
                <c:pt idx="33">
                  <c:v>微创骨科</c:v>
                </c:pt>
                <c:pt idx="34">
                  <c:v>肝病科</c:v>
                </c:pt>
                <c:pt idx="35">
                  <c:v>胸外科</c:v>
                </c:pt>
                <c:pt idx="36">
                  <c:v>男科</c:v>
                </c:pt>
                <c:pt idx="37">
                  <c:v>脊柱骨科</c:v>
                </c:pt>
                <c:pt idx="38">
                  <c:v>肾病科</c:v>
                </c:pt>
                <c:pt idx="39">
                  <c:v>肛肠科</c:v>
                </c:pt>
                <c:pt idx="40">
                  <c:v>脾胃科消化科合并</c:v>
                </c:pt>
                <c:pt idx="41">
                  <c:v>消化内科</c:v>
                </c:pt>
                <c:pt idx="42">
                  <c:v>东区肾病科</c:v>
                </c:pt>
                <c:pt idx="43">
                  <c:v>周围血管科</c:v>
                </c:pt>
                <c:pt idx="44">
                  <c:v>综合内科</c:v>
                </c:pt>
                <c:pt idx="45">
                  <c:v>脑病二科</c:v>
                </c:pt>
                <c:pt idx="46">
                  <c:v>身心医学科</c:v>
                </c:pt>
                <c:pt idx="47">
                  <c:v>妇科妇二科合并</c:v>
                </c:pt>
                <c:pt idx="48">
                  <c:v>心病一科</c:v>
                </c:pt>
                <c:pt idx="49">
                  <c:v>东区重症医学科</c:v>
                </c:pt>
                <c:pt idx="50">
                  <c:v>针灸科</c:v>
                </c:pt>
                <c:pt idx="51">
                  <c:v>中医经典科</c:v>
                </c:pt>
                <c:pt idx="52">
                  <c:v>耳鼻喉科</c:v>
                </c:pt>
                <c:pt idx="53">
                  <c:v>妇二科</c:v>
                </c:pt>
                <c:pt idx="54">
                  <c:v>产科</c:v>
                </c:pt>
                <c:pt idx="55">
                  <c:v>呼吸内科</c:v>
                </c:pt>
                <c:pt idx="56">
                  <c:v>肾脏内科</c:v>
                </c:pt>
                <c:pt idx="57">
                  <c:v>心病四科</c:v>
                </c:pt>
                <c:pt idx="58">
                  <c:v>眼科</c:v>
                </c:pt>
                <c:pt idx="59">
                  <c:v>神经内科</c:v>
                </c:pt>
                <c:pt idx="60">
                  <c:v>西区重症医学科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34.568375531154</c:v>
                </c:pt>
                <c:pt idx="2">
                  <c:v>34.06018504909075</c:v>
                </c:pt>
                <c:pt idx="3">
                  <c:v>27.640122084214454</c:v>
                </c:pt>
                <c:pt idx="4">
                  <c:v>25.659944424511814</c:v>
                </c:pt>
                <c:pt idx="5">
                  <c:v>25.38700376123041</c:v>
                </c:pt>
                <c:pt idx="6">
                  <c:v>19.65872046173253</c:v>
                </c:pt>
                <c:pt idx="7">
                  <c:v>14.627772395443632</c:v>
                </c:pt>
                <c:pt idx="8">
                  <c:v>11.646662815073691</c:v>
                </c:pt>
                <c:pt idx="9">
                  <c:v>11.528907031842026</c:v>
                </c:pt>
                <c:pt idx="10">
                  <c:v>10.442197617453207</c:v>
                </c:pt>
                <c:pt idx="11">
                  <c:v>8.692679049837164</c:v>
                </c:pt>
                <c:pt idx="12">
                  <c:v>8.661196620302853</c:v>
                </c:pt>
                <c:pt idx="13">
                  <c:v>8.5939776218117</c:v>
                </c:pt>
                <c:pt idx="14">
                  <c:v>8.08128956657575</c:v>
                </c:pt>
                <c:pt idx="15">
                  <c:v>6.599431683366676</c:v>
                </c:pt>
                <c:pt idx="16">
                  <c:v>5.3028141734992404</c:v>
                </c:pt>
                <c:pt idx="17">
                  <c:v>5.079371086013384</c:v>
                </c:pt>
                <c:pt idx="18">
                  <c:v>4.906803241868442</c:v>
                </c:pt>
                <c:pt idx="19">
                  <c:v>4.545861503316538</c:v>
                </c:pt>
                <c:pt idx="20">
                  <c:v>3.9624021992748633</c:v>
                </c:pt>
                <c:pt idx="21">
                  <c:v>3.5662992113424887</c:v>
                </c:pt>
                <c:pt idx="22">
                  <c:v>3.444456230073226</c:v>
                </c:pt>
                <c:pt idx="23">
                  <c:v>3.343310222805842</c:v>
                </c:pt>
                <c:pt idx="24">
                  <c:v>3.3254819104658147</c:v>
                </c:pt>
                <c:pt idx="25">
                  <c:v>3.0389953286012474</c:v>
                </c:pt>
                <c:pt idx="26">
                  <c:v>2.894962430160048</c:v>
                </c:pt>
                <c:pt idx="27">
                  <c:v>2.8261829860949867</c:v>
                </c:pt>
                <c:pt idx="28">
                  <c:v>2.801128814532826</c:v>
                </c:pt>
                <c:pt idx="29">
                  <c:v>2.7445477131205482</c:v>
                </c:pt>
                <c:pt idx="30">
                  <c:v>2.6372731711065027</c:v>
                </c:pt>
                <c:pt idx="31">
                  <c:v>2.5892244618785405</c:v>
                </c:pt>
                <c:pt idx="32">
                  <c:v>2.407229228647295</c:v>
                </c:pt>
                <c:pt idx="33">
                  <c:v>2.391112676183062</c:v>
                </c:pt>
                <c:pt idx="34">
                  <c:v>2.3877575350174447</c:v>
                </c:pt>
                <c:pt idx="35">
                  <c:v>2.3757863948636455</c:v>
                </c:pt>
                <c:pt idx="36">
                  <c:v>2.351753171742675</c:v>
                </c:pt>
                <c:pt idx="37">
                  <c:v>2.311401725328824</c:v>
                </c:pt>
                <c:pt idx="38">
                  <c:v>2.268410514941068</c:v>
                </c:pt>
                <c:pt idx="39">
                  <c:v>2.267084612514775</c:v>
                </c:pt>
                <c:pt idx="40">
                  <c:v>2.2155901247036307</c:v>
                </c:pt>
                <c:pt idx="41">
                  <c:v>2.177062616553676</c:v>
                </c:pt>
                <c:pt idx="42">
                  <c:v>2.0835301559609745</c:v>
                </c:pt>
                <c:pt idx="43">
                  <c:v>2.0810055830781646</c:v>
                </c:pt>
                <c:pt idx="44">
                  <c:v>2.041213520359482</c:v>
                </c:pt>
                <c:pt idx="45">
                  <c:v>2.032829707460726</c:v>
                </c:pt>
                <c:pt idx="46">
                  <c:v>1.9634243966630929</c:v>
                </c:pt>
                <c:pt idx="47">
                  <c:v>1.9425906440089962</c:v>
                </c:pt>
                <c:pt idx="48">
                  <c:v>1.8997502353167386</c:v>
                </c:pt>
                <c:pt idx="49">
                  <c:v>1.886089791610725</c:v>
                </c:pt>
                <c:pt idx="50">
                  <c:v>1.8021655895468214</c:v>
                </c:pt>
                <c:pt idx="51">
                  <c:v>1.7465892799584888</c:v>
                </c:pt>
                <c:pt idx="52">
                  <c:v>1.7381060123025538</c:v>
                </c:pt>
                <c:pt idx="53">
                  <c:v>1.7368314200688157</c:v>
                </c:pt>
                <c:pt idx="54">
                  <c:v>1.7362211314925104</c:v>
                </c:pt>
                <c:pt idx="55">
                  <c:v>1.7250484040025502</c:v>
                </c:pt>
                <c:pt idx="56">
                  <c:v>1.7121073719693627</c:v>
                </c:pt>
                <c:pt idx="57">
                  <c:v>1.6606419448264276</c:v>
                </c:pt>
                <c:pt idx="58">
                  <c:v>1.5788078987902352</c:v>
                </c:pt>
                <c:pt idx="59">
                  <c:v>1.543387941735139</c:v>
                </c:pt>
                <c:pt idx="60">
                  <c:v>1.5425651337169932</c:v>
                </c:pt>
                <c:pt idx="61">
                  <c:v>1.5051039137434206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普通外科</c:v>
                </c:pt>
                <c:pt idx="2">
                  <c:v>儿科</c:v>
                </c:pt>
                <c:pt idx="3">
                  <c:v>肝病科</c:v>
                </c:pt>
                <c:pt idx="4">
                  <c:v>神经外科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东区重症医学科</c:v>
                </c:pt>
                <c:pt idx="8">
                  <c:v>肾脏内科</c:v>
                </c:pt>
                <c:pt idx="9">
                  <c:v>美容皮肤科</c:v>
                </c:pt>
                <c:pt idx="10">
                  <c:v>脊柱骨科</c:v>
                </c:pt>
                <c:pt idx="11">
                  <c:v>眼科</c:v>
                </c:pt>
                <c:pt idx="12">
                  <c:v>西区重症医学科</c:v>
                </c:pt>
                <c:pt idx="13">
                  <c:v>妇科</c:v>
                </c:pt>
                <c:pt idx="14">
                  <c:v>妇科妇二科合并</c:v>
                </c:pt>
                <c:pt idx="15">
                  <c:v>风湿病科</c:v>
                </c:pt>
                <c:pt idx="16">
                  <c:v>运动损伤骨科</c:v>
                </c:pt>
                <c:pt idx="17">
                  <c:v>微创骨科</c:v>
                </c:pt>
                <c:pt idx="18">
                  <c:v>小儿骨科</c:v>
                </c:pt>
                <c:pt idx="19">
                  <c:v>肿瘤内科</c:v>
                </c:pt>
                <c:pt idx="20">
                  <c:v>肛肠科</c:v>
                </c:pt>
                <c:pt idx="21">
                  <c:v>心病三科</c:v>
                </c:pt>
                <c:pt idx="22">
                  <c:v>胸外科</c:v>
                </c:pt>
                <c:pt idx="23">
                  <c:v>重症医学科</c:v>
                </c:pt>
                <c:pt idx="24">
                  <c:v>周围血管科</c:v>
                </c:pt>
                <c:pt idx="25">
                  <c:v>皮肤科</c:v>
                </c:pt>
                <c:pt idx="26">
                  <c:v>综合内科</c:v>
                </c:pt>
                <c:pt idx="27">
                  <c:v>心病四科</c:v>
                </c:pt>
                <c:pt idx="28">
                  <c:v>脾胃科消化科合并</c:v>
                </c:pt>
                <c:pt idx="29">
                  <c:v>小儿推拿科</c:v>
                </c:pt>
                <c:pt idx="30">
                  <c:v>骨科</c:v>
                </c:pt>
                <c:pt idx="31">
                  <c:v>中医外治中心</c:v>
                </c:pt>
                <c:pt idx="32">
                  <c:v>治未病中心</c:v>
                </c:pt>
                <c:pt idx="33">
                  <c:v>血液科</c:v>
                </c:pt>
                <c:pt idx="34">
                  <c:v>关节骨科</c:v>
                </c:pt>
                <c:pt idx="35">
                  <c:v>男科</c:v>
                </c:pt>
                <c:pt idx="36">
                  <c:v>妇二科</c:v>
                </c:pt>
                <c:pt idx="37">
                  <c:v>脾胃病科</c:v>
                </c:pt>
                <c:pt idx="38">
                  <c:v>心血管内科</c:v>
                </c:pt>
                <c:pt idx="39">
                  <c:v>显微骨科</c:v>
                </c:pt>
                <c:pt idx="40">
                  <c:v>中医经典科</c:v>
                </c:pt>
                <c:pt idx="41">
                  <c:v>东区肾病科</c:v>
                </c:pt>
                <c:pt idx="42">
                  <c:v>呼吸内科</c:v>
                </c:pt>
                <c:pt idx="43">
                  <c:v>脑病一科</c:v>
                </c:pt>
                <c:pt idx="44">
                  <c:v>心病一科</c:v>
                </c:pt>
                <c:pt idx="45">
                  <c:v>神经内科</c:v>
                </c:pt>
                <c:pt idx="46">
                  <c:v>心病二科</c:v>
                </c:pt>
                <c:pt idx="47">
                  <c:v>内分泌科</c:v>
                </c:pt>
                <c:pt idx="48">
                  <c:v>推拿科</c:v>
                </c:pt>
                <c:pt idx="49">
                  <c:v>脑病三科</c:v>
                </c:pt>
                <c:pt idx="50">
                  <c:v>针灸科</c:v>
                </c:pt>
                <c:pt idx="51">
                  <c:v>康复科</c:v>
                </c:pt>
                <c:pt idx="52">
                  <c:v>耳鼻喉科</c:v>
                </c:pt>
                <c:pt idx="53">
                  <c:v>泌尿外科</c:v>
                </c:pt>
                <c:pt idx="54">
                  <c:v>创伤骨科</c:v>
                </c:pt>
                <c:pt idx="55">
                  <c:v>产科</c:v>
                </c:pt>
                <c:pt idx="56">
                  <c:v>脑病二科</c:v>
                </c:pt>
                <c:pt idx="57">
                  <c:v>老年医学科</c:v>
                </c:pt>
                <c:pt idx="58">
                  <c:v>消化内科</c:v>
                </c:pt>
                <c:pt idx="59">
                  <c:v>身心医学科</c:v>
                </c:pt>
                <c:pt idx="60">
                  <c:v>医院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98.71761550333599</c:v>
                </c:pt>
                <c:pt idx="2">
                  <c:v>98.14560912891018</c:v>
                </c:pt>
                <c:pt idx="3">
                  <c:v>97.35032268185518</c:v>
                </c:pt>
                <c:pt idx="4">
                  <c:v>97.19280518785833</c:v>
                </c:pt>
                <c:pt idx="5">
                  <c:v>97.07527278206466</c:v>
                </c:pt>
                <c:pt idx="6">
                  <c:v>92.35835920152354</c:v>
                </c:pt>
                <c:pt idx="7">
                  <c:v>90.0909957770745</c:v>
                </c:pt>
                <c:pt idx="8">
                  <c:v>90.01392986289103</c:v>
                </c:pt>
                <c:pt idx="9">
                  <c:v>82.10495049052543</c:v>
                </c:pt>
                <c:pt idx="10">
                  <c:v>81.03391660135729</c:v>
                </c:pt>
                <c:pt idx="11">
                  <c:v>77.06023672000015</c:v>
                </c:pt>
                <c:pt idx="12">
                  <c:v>75.25620756720129</c:v>
                </c:pt>
                <c:pt idx="13">
                  <c:v>73.27200904457463</c:v>
                </c:pt>
                <c:pt idx="14">
                  <c:v>72.54436688409821</c:v>
                </c:pt>
                <c:pt idx="15">
                  <c:v>72.05905059806557</c:v>
                </c:pt>
                <c:pt idx="16">
                  <c:v>71.34730509026143</c:v>
                </c:pt>
                <c:pt idx="17">
                  <c:v>71.1122253322836</c:v>
                </c:pt>
                <c:pt idx="18">
                  <c:v>70.07952332428052</c:v>
                </c:pt>
                <c:pt idx="19">
                  <c:v>67.49733632675652</c:v>
                </c:pt>
                <c:pt idx="20">
                  <c:v>66.02039756322513</c:v>
                </c:pt>
                <c:pt idx="21">
                  <c:v>61.427927021328976</c:v>
                </c:pt>
                <c:pt idx="22">
                  <c:v>59.980510793616574</c:v>
                </c:pt>
                <c:pt idx="23">
                  <c:v>55.681774198298605</c:v>
                </c:pt>
                <c:pt idx="24">
                  <c:v>55.19677502015878</c:v>
                </c:pt>
                <c:pt idx="25">
                  <c:v>54.965081941781584</c:v>
                </c:pt>
                <c:pt idx="26">
                  <c:v>54.334975371756414</c:v>
                </c:pt>
                <c:pt idx="27">
                  <c:v>54.228838651804054</c:v>
                </c:pt>
                <c:pt idx="28">
                  <c:v>52.0670500343445</c:v>
                </c:pt>
                <c:pt idx="29">
                  <c:v>50.99537769727471</c:v>
                </c:pt>
                <c:pt idx="30">
                  <c:v>49.7759662520913</c:v>
                </c:pt>
                <c:pt idx="31">
                  <c:v>49.32846216817015</c:v>
                </c:pt>
                <c:pt idx="32">
                  <c:v>47.91191088338075</c:v>
                </c:pt>
                <c:pt idx="33">
                  <c:v>47.6639721517385</c:v>
                </c:pt>
                <c:pt idx="34">
                  <c:v>45.26095066523661</c:v>
                </c:pt>
                <c:pt idx="35">
                  <c:v>44.88259956941987</c:v>
                </c:pt>
                <c:pt idx="36">
                  <c:v>42.80279553059307</c:v>
                </c:pt>
                <c:pt idx="37">
                  <c:v>42.78284208184871</c:v>
                </c:pt>
                <c:pt idx="38">
                  <c:v>42.2714848303209</c:v>
                </c:pt>
                <c:pt idx="39">
                  <c:v>39.3170623513221</c:v>
                </c:pt>
                <c:pt idx="40">
                  <c:v>36.712077713992514</c:v>
                </c:pt>
                <c:pt idx="41">
                  <c:v>34.69046754287814</c:v>
                </c:pt>
                <c:pt idx="42">
                  <c:v>33.13150537772333</c:v>
                </c:pt>
                <c:pt idx="43">
                  <c:v>32.57966428711542</c:v>
                </c:pt>
                <c:pt idx="44">
                  <c:v>30.050982457642387</c:v>
                </c:pt>
                <c:pt idx="45">
                  <c:v>27.069360704777665</c:v>
                </c:pt>
                <c:pt idx="46">
                  <c:v>26.49305556866812</c:v>
                </c:pt>
                <c:pt idx="47">
                  <c:v>25.456672740072825</c:v>
                </c:pt>
                <c:pt idx="48">
                  <c:v>25.013046740563293</c:v>
                </c:pt>
                <c:pt idx="49">
                  <c:v>24.648901964390685</c:v>
                </c:pt>
                <c:pt idx="50">
                  <c:v>22.169372946573187</c:v>
                </c:pt>
                <c:pt idx="51">
                  <c:v>20.317467901151108</c:v>
                </c:pt>
                <c:pt idx="52">
                  <c:v>19.74855287022437</c:v>
                </c:pt>
                <c:pt idx="53">
                  <c:v>18.050447783478223</c:v>
                </c:pt>
                <c:pt idx="54">
                  <c:v>14.107150727369072</c:v>
                </c:pt>
                <c:pt idx="55">
                  <c:v>13.383066037227477</c:v>
                </c:pt>
                <c:pt idx="56">
                  <c:v>11.530828027145143</c:v>
                </c:pt>
                <c:pt idx="57">
                  <c:v>10.183390379517302</c:v>
                </c:pt>
                <c:pt idx="58">
                  <c:v>8.566009699757329</c:v>
                </c:pt>
                <c:pt idx="59">
                  <c:v>4.477678832271721</c:v>
                </c:pt>
                <c:pt idx="60">
                  <c:v>0.8698627359102695</c:v>
                </c:pt>
                <c:pt idx="61">
                  <c:v>0.34359014588663017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乳腺甲状腺外科</c:v>
                </c:pt>
                <c:pt idx="2">
                  <c:v>西区重症医学科</c:v>
                </c:pt>
                <c:pt idx="3">
                  <c:v>肝胆外科</c:v>
                </c:pt>
                <c:pt idx="4">
                  <c:v>妇二科</c:v>
                </c:pt>
                <c:pt idx="5">
                  <c:v>骨科</c:v>
                </c:pt>
                <c:pt idx="6">
                  <c:v>肾病科</c:v>
                </c:pt>
                <c:pt idx="7">
                  <c:v>皮肤科</c:v>
                </c:pt>
                <c:pt idx="8">
                  <c:v>胸外科</c:v>
                </c:pt>
                <c:pt idx="9">
                  <c:v>东区重症医学科</c:v>
                </c:pt>
                <c:pt idx="10">
                  <c:v>创伤骨科</c:v>
                </c:pt>
                <c:pt idx="11">
                  <c:v>眼科</c:v>
                </c:pt>
                <c:pt idx="12">
                  <c:v>老年医学科</c:v>
                </c:pt>
                <c:pt idx="13">
                  <c:v>心病二科</c:v>
                </c:pt>
                <c:pt idx="14">
                  <c:v>脾胃病科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妇科</c:v>
                </c:pt>
                <c:pt idx="18">
                  <c:v>脑病三科</c:v>
                </c:pt>
                <c:pt idx="19">
                  <c:v>重症医学科</c:v>
                </c:pt>
                <c:pt idx="20">
                  <c:v>消化内科</c:v>
                </c:pt>
                <c:pt idx="21">
                  <c:v>关节骨科</c:v>
                </c:pt>
                <c:pt idx="22">
                  <c:v>呼吸内科</c:v>
                </c:pt>
                <c:pt idx="23">
                  <c:v>心病三科</c:v>
                </c:pt>
                <c:pt idx="24">
                  <c:v>肝病科</c:v>
                </c:pt>
                <c:pt idx="25">
                  <c:v>肛肠科</c:v>
                </c:pt>
                <c:pt idx="26">
                  <c:v>东区肾病科</c:v>
                </c:pt>
                <c:pt idx="27">
                  <c:v>显微骨科</c:v>
                </c:pt>
                <c:pt idx="28">
                  <c:v>妇科妇二科合并</c:v>
                </c:pt>
                <c:pt idx="29">
                  <c:v>运动损伤骨科</c:v>
                </c:pt>
                <c:pt idx="30">
                  <c:v>心血管内科</c:v>
                </c:pt>
                <c:pt idx="31">
                  <c:v>心病四科</c:v>
                </c:pt>
                <c:pt idx="32">
                  <c:v>小儿推拿科</c:v>
                </c:pt>
                <c:pt idx="33">
                  <c:v>中医经典科</c:v>
                </c:pt>
                <c:pt idx="34">
                  <c:v>普通外科</c:v>
                </c:pt>
                <c:pt idx="35">
                  <c:v>周围血管科</c:v>
                </c:pt>
                <c:pt idx="36">
                  <c:v>产科</c:v>
                </c:pt>
                <c:pt idx="37">
                  <c:v>推拿科</c:v>
                </c:pt>
                <c:pt idx="38">
                  <c:v>脊柱骨科</c:v>
                </c:pt>
                <c:pt idx="39">
                  <c:v>小儿骨科</c:v>
                </c:pt>
                <c:pt idx="40">
                  <c:v>脑病一科</c:v>
                </c:pt>
                <c:pt idx="41">
                  <c:v>综合内科</c:v>
                </c:pt>
                <c:pt idx="42">
                  <c:v>肿瘤内科</c:v>
                </c:pt>
                <c:pt idx="43">
                  <c:v>儿科</c:v>
                </c:pt>
                <c:pt idx="44">
                  <c:v>泌尿外科</c:v>
                </c:pt>
                <c:pt idx="45">
                  <c:v>肾脏内科</c:v>
                </c:pt>
                <c:pt idx="46">
                  <c:v>口腔科</c:v>
                </c:pt>
                <c:pt idx="47">
                  <c:v>脑病二科</c:v>
                </c:pt>
                <c:pt idx="48">
                  <c:v>心病一科</c:v>
                </c:pt>
                <c:pt idx="49">
                  <c:v>治未病中心</c:v>
                </c:pt>
                <c:pt idx="50">
                  <c:v>风湿病科</c:v>
                </c:pt>
                <c:pt idx="51">
                  <c:v>内分泌科</c:v>
                </c:pt>
                <c:pt idx="52">
                  <c:v>脾胃科消化科合并</c:v>
                </c:pt>
                <c:pt idx="53">
                  <c:v>男科</c:v>
                </c:pt>
                <c:pt idx="54">
                  <c:v>身心医学科</c:v>
                </c:pt>
                <c:pt idx="55">
                  <c:v>医院</c:v>
                </c:pt>
                <c:pt idx="56">
                  <c:v>神经外科</c:v>
                </c:pt>
                <c:pt idx="57">
                  <c:v>康复科</c:v>
                </c:pt>
                <c:pt idx="58">
                  <c:v>耳鼻喉科</c:v>
                </c:pt>
                <c:pt idx="59">
                  <c:v>美容皮肤科</c:v>
                </c:pt>
                <c:pt idx="60">
                  <c:v>神经内科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99.73964419670449</c:v>
                </c:pt>
                <c:pt idx="2">
                  <c:v>98.04315193555024</c:v>
                </c:pt>
                <c:pt idx="3">
                  <c:v>97.28265333464529</c:v>
                </c:pt>
                <c:pt idx="4">
                  <c:v>95.20056031229963</c:v>
                </c:pt>
                <c:pt idx="5">
                  <c:v>95.07763017740643</c:v>
                </c:pt>
                <c:pt idx="6">
                  <c:v>90.44574031609594</c:v>
                </c:pt>
                <c:pt idx="7">
                  <c:v>89.76092322639268</c:v>
                </c:pt>
                <c:pt idx="8">
                  <c:v>89.68539855946042</c:v>
                </c:pt>
                <c:pt idx="9">
                  <c:v>88.69711856371904</c:v>
                </c:pt>
                <c:pt idx="10">
                  <c:v>87.81943212368914</c:v>
                </c:pt>
                <c:pt idx="11">
                  <c:v>86.64256712155218</c:v>
                </c:pt>
                <c:pt idx="12">
                  <c:v>86.01689485264676</c:v>
                </c:pt>
                <c:pt idx="13">
                  <c:v>84.1732304392954</c:v>
                </c:pt>
                <c:pt idx="14">
                  <c:v>84.0989671621687</c:v>
                </c:pt>
                <c:pt idx="15">
                  <c:v>83.02025243787708</c:v>
                </c:pt>
                <c:pt idx="16">
                  <c:v>81.93169069208535</c:v>
                </c:pt>
                <c:pt idx="17">
                  <c:v>77.66811220573234</c:v>
                </c:pt>
                <c:pt idx="18">
                  <c:v>76.0545840518125</c:v>
                </c:pt>
                <c:pt idx="19">
                  <c:v>75.10315348421734</c:v>
                </c:pt>
                <c:pt idx="20">
                  <c:v>71.58796318596208</c:v>
                </c:pt>
                <c:pt idx="21">
                  <c:v>69.59371606783161</c:v>
                </c:pt>
                <c:pt idx="22">
                  <c:v>68.77561893621422</c:v>
                </c:pt>
                <c:pt idx="23">
                  <c:v>66.64191537083886</c:v>
                </c:pt>
                <c:pt idx="24">
                  <c:v>65.09675787856801</c:v>
                </c:pt>
                <c:pt idx="25">
                  <c:v>64.33796055138663</c:v>
                </c:pt>
                <c:pt idx="26">
                  <c:v>62.222260392979486</c:v>
                </c:pt>
                <c:pt idx="27">
                  <c:v>61.7899184869061</c:v>
                </c:pt>
                <c:pt idx="28">
                  <c:v>61.66445819914936</c:v>
                </c:pt>
                <c:pt idx="29">
                  <c:v>59.64850035283524</c:v>
                </c:pt>
                <c:pt idx="30">
                  <c:v>56.67430409947509</c:v>
                </c:pt>
                <c:pt idx="31">
                  <c:v>52.64868132881029</c:v>
                </c:pt>
                <c:pt idx="32">
                  <c:v>52.12022819338022</c:v>
                </c:pt>
                <c:pt idx="33">
                  <c:v>48.15721603763393</c:v>
                </c:pt>
                <c:pt idx="34">
                  <c:v>47.95600140105579</c:v>
                </c:pt>
                <c:pt idx="35">
                  <c:v>46.79683514570556</c:v>
                </c:pt>
                <c:pt idx="36">
                  <c:v>46.48874487456699</c:v>
                </c:pt>
                <c:pt idx="37">
                  <c:v>43.52901914104513</c:v>
                </c:pt>
                <c:pt idx="38">
                  <c:v>43.479750112610176</c:v>
                </c:pt>
                <c:pt idx="39">
                  <c:v>43.222707665195756</c:v>
                </c:pt>
                <c:pt idx="40">
                  <c:v>42.13955051000375</c:v>
                </c:pt>
                <c:pt idx="41">
                  <c:v>41.42506044073762</c:v>
                </c:pt>
                <c:pt idx="42">
                  <c:v>39.7127759700139</c:v>
                </c:pt>
                <c:pt idx="43">
                  <c:v>38.33565240710579</c:v>
                </c:pt>
                <c:pt idx="44">
                  <c:v>37.190942126452235</c:v>
                </c:pt>
                <c:pt idx="45">
                  <c:v>33.72549898378981</c:v>
                </c:pt>
                <c:pt idx="46">
                  <c:v>32.41759279007571</c:v>
                </c:pt>
                <c:pt idx="47">
                  <c:v>30.884086916456752</c:v>
                </c:pt>
                <c:pt idx="48">
                  <c:v>28.51971575550857</c:v>
                </c:pt>
                <c:pt idx="49">
                  <c:v>24.66570601697779</c:v>
                </c:pt>
                <c:pt idx="50">
                  <c:v>22.51635574490728</c:v>
                </c:pt>
                <c:pt idx="51">
                  <c:v>18.995624760258973</c:v>
                </c:pt>
                <c:pt idx="52">
                  <c:v>16.818075131046893</c:v>
                </c:pt>
                <c:pt idx="53">
                  <c:v>16.099679263919</c:v>
                </c:pt>
                <c:pt idx="54">
                  <c:v>14.421402429219224</c:v>
                </c:pt>
                <c:pt idx="55">
                  <c:v>8.974361431994115</c:v>
                </c:pt>
                <c:pt idx="56">
                  <c:v>8.87177789264486</c:v>
                </c:pt>
                <c:pt idx="57">
                  <c:v>8.846655709993032</c:v>
                </c:pt>
                <c:pt idx="58">
                  <c:v>5.006217848202727</c:v>
                </c:pt>
                <c:pt idx="59">
                  <c:v>4.6837248919259205</c:v>
                </c:pt>
                <c:pt idx="60">
                  <c:v>4.01676739988476</c:v>
                </c:pt>
                <c:pt idx="61">
                  <c:v>0.8878397469029212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创伤骨科</c:v>
                </c:pt>
                <c:pt idx="2">
                  <c:v>重症医学科</c:v>
                </c:pt>
                <c:pt idx="3">
                  <c:v>妇二科</c:v>
                </c:pt>
                <c:pt idx="4">
                  <c:v>呼吸内科</c:v>
                </c:pt>
                <c:pt idx="5">
                  <c:v>脑病一科</c:v>
                </c:pt>
                <c:pt idx="6">
                  <c:v>中医外治中心</c:v>
                </c:pt>
                <c:pt idx="7">
                  <c:v>身心医学科</c:v>
                </c:pt>
                <c:pt idx="8">
                  <c:v>脑病二科</c:v>
                </c:pt>
                <c:pt idx="9">
                  <c:v>皮肤科</c:v>
                </c:pt>
                <c:pt idx="10">
                  <c:v>康复科</c:v>
                </c:pt>
                <c:pt idx="11">
                  <c:v>耳鼻喉科</c:v>
                </c:pt>
                <c:pt idx="12">
                  <c:v>综合内科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运动损伤骨科</c:v>
                </c:pt>
                <c:pt idx="16">
                  <c:v>美容皮肤科</c:v>
                </c:pt>
                <c:pt idx="17">
                  <c:v>血液科</c:v>
                </c:pt>
                <c:pt idx="18">
                  <c:v>乳腺甲状腺外科</c:v>
                </c:pt>
                <c:pt idx="19">
                  <c:v>心病一科</c:v>
                </c:pt>
                <c:pt idx="20">
                  <c:v>医院</c:v>
                </c:pt>
                <c:pt idx="21">
                  <c:v>心病四科</c:v>
                </c:pt>
                <c:pt idx="22">
                  <c:v>心病三科</c:v>
                </c:pt>
                <c:pt idx="23">
                  <c:v>肾病科</c:v>
                </c:pt>
                <c:pt idx="24">
                  <c:v>肝胆外科</c:v>
                </c:pt>
                <c:pt idx="25">
                  <c:v>胸外科</c:v>
                </c:pt>
                <c:pt idx="26">
                  <c:v>脊柱骨科</c:v>
                </c:pt>
                <c:pt idx="27">
                  <c:v>儿科</c:v>
                </c:pt>
                <c:pt idx="28">
                  <c:v>口腔科</c:v>
                </c:pt>
                <c:pt idx="29">
                  <c:v>肾脏内科</c:v>
                </c:pt>
                <c:pt idx="30">
                  <c:v>微创骨科</c:v>
                </c:pt>
                <c:pt idx="31">
                  <c:v>神经内科</c:v>
                </c:pt>
                <c:pt idx="32">
                  <c:v>风湿病科</c:v>
                </c:pt>
                <c:pt idx="33">
                  <c:v>骨科</c:v>
                </c:pt>
                <c:pt idx="34">
                  <c:v>推拿科</c:v>
                </c:pt>
                <c:pt idx="35">
                  <c:v>肿瘤内科</c:v>
                </c:pt>
                <c:pt idx="36">
                  <c:v>妇科</c:v>
                </c:pt>
                <c:pt idx="37">
                  <c:v>脑病三科</c:v>
                </c:pt>
                <c:pt idx="38">
                  <c:v>普通外科</c:v>
                </c:pt>
                <c:pt idx="39">
                  <c:v>神经外科</c:v>
                </c:pt>
                <c:pt idx="40">
                  <c:v>东区肾病科</c:v>
                </c:pt>
                <c:pt idx="41">
                  <c:v>显微骨科</c:v>
                </c:pt>
                <c:pt idx="42">
                  <c:v>眼科</c:v>
                </c:pt>
                <c:pt idx="43">
                  <c:v>脾胃病科</c:v>
                </c:pt>
                <c:pt idx="44">
                  <c:v>内分泌科</c:v>
                </c:pt>
                <c:pt idx="45">
                  <c:v>心病二科</c:v>
                </c:pt>
                <c:pt idx="46">
                  <c:v>消化内科</c:v>
                </c:pt>
                <c:pt idx="47">
                  <c:v>针灸科</c:v>
                </c:pt>
                <c:pt idx="48">
                  <c:v>妇科妇二科合并</c:v>
                </c:pt>
                <c:pt idx="49">
                  <c:v>西区重症医学科</c:v>
                </c:pt>
                <c:pt idx="50">
                  <c:v>脾胃科消化科合并</c:v>
                </c:pt>
                <c:pt idx="51">
                  <c:v>男科</c:v>
                </c:pt>
                <c:pt idx="52">
                  <c:v>肛肠科</c:v>
                </c:pt>
                <c:pt idx="53">
                  <c:v>周围血管科</c:v>
                </c:pt>
                <c:pt idx="54">
                  <c:v>小儿推拿科</c:v>
                </c:pt>
                <c:pt idx="55">
                  <c:v>肝病科</c:v>
                </c:pt>
                <c:pt idx="56">
                  <c:v>中医经典科</c:v>
                </c:pt>
                <c:pt idx="57">
                  <c:v>老年医学科</c:v>
                </c:pt>
                <c:pt idx="58">
                  <c:v>治未病中心</c:v>
                </c:pt>
                <c:pt idx="59">
                  <c:v>产科</c:v>
                </c:pt>
                <c:pt idx="60">
                  <c:v>东区重症医学科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97.82954607463046</c:v>
                </c:pt>
                <c:pt idx="2">
                  <c:v>94.97480700821134</c:v>
                </c:pt>
                <c:pt idx="3">
                  <c:v>92.24803927648645</c:v>
                </c:pt>
                <c:pt idx="4">
                  <c:v>88.89378819799146</c:v>
                </c:pt>
                <c:pt idx="5">
                  <c:v>87.11552189586502</c:v>
                </c:pt>
                <c:pt idx="6">
                  <c:v>87.00952238379269</c:v>
                </c:pt>
                <c:pt idx="7">
                  <c:v>86.60376687172884</c:v>
                </c:pt>
                <c:pt idx="8">
                  <c:v>81.4575424391582</c:v>
                </c:pt>
                <c:pt idx="9">
                  <c:v>79.26618104332488</c:v>
                </c:pt>
                <c:pt idx="10">
                  <c:v>76.54539858407057</c:v>
                </c:pt>
                <c:pt idx="11">
                  <c:v>74.25868462516715</c:v>
                </c:pt>
                <c:pt idx="12">
                  <c:v>73.01568924584922</c:v>
                </c:pt>
                <c:pt idx="13">
                  <c:v>72.7295456942429</c:v>
                </c:pt>
                <c:pt idx="14">
                  <c:v>71.48584292897337</c:v>
                </c:pt>
                <c:pt idx="15">
                  <c:v>70.6808354912548</c:v>
                </c:pt>
                <c:pt idx="16">
                  <c:v>69.76526572035715</c:v>
                </c:pt>
                <c:pt idx="17">
                  <c:v>68.91863178205531</c:v>
                </c:pt>
                <c:pt idx="18">
                  <c:v>68.4169450294479</c:v>
                </c:pt>
                <c:pt idx="19">
                  <c:v>65.02111667271296</c:v>
                </c:pt>
                <c:pt idx="20">
                  <c:v>64.90427546837776</c:v>
                </c:pt>
                <c:pt idx="21">
                  <c:v>64.42289830208937</c:v>
                </c:pt>
                <c:pt idx="22">
                  <c:v>63.60813703083413</c:v>
                </c:pt>
                <c:pt idx="23">
                  <c:v>63.35188900334658</c:v>
                </c:pt>
                <c:pt idx="24">
                  <c:v>62.39700765368618</c:v>
                </c:pt>
                <c:pt idx="25">
                  <c:v>62.18209623741855</c:v>
                </c:pt>
                <c:pt idx="26">
                  <c:v>61.71915720955499</c:v>
                </c:pt>
                <c:pt idx="27">
                  <c:v>60.05244178668672</c:v>
                </c:pt>
                <c:pt idx="28">
                  <c:v>56.10243489362388</c:v>
                </c:pt>
                <c:pt idx="29">
                  <c:v>55.51974553802157</c:v>
                </c:pt>
                <c:pt idx="30">
                  <c:v>52.584353095025605</c:v>
                </c:pt>
                <c:pt idx="31">
                  <c:v>51.505025373541514</c:v>
                </c:pt>
                <c:pt idx="32">
                  <c:v>50.88413685352756</c:v>
                </c:pt>
                <c:pt idx="33">
                  <c:v>49.02053060050291</c:v>
                </c:pt>
                <c:pt idx="34">
                  <c:v>45.777621234144725</c:v>
                </c:pt>
                <c:pt idx="35">
                  <c:v>43.64760324255736</c:v>
                </c:pt>
                <c:pt idx="36">
                  <c:v>39.091806759783914</c:v>
                </c:pt>
                <c:pt idx="37">
                  <c:v>38.41399489779886</c:v>
                </c:pt>
                <c:pt idx="38">
                  <c:v>31.78100118289187</c:v>
                </c:pt>
                <c:pt idx="39">
                  <c:v>30.908765796538162</c:v>
                </c:pt>
                <c:pt idx="40">
                  <c:v>30.698300795092802</c:v>
                </c:pt>
                <c:pt idx="41">
                  <c:v>29.4003931122573</c:v>
                </c:pt>
                <c:pt idx="42">
                  <c:v>26.59200218855491</c:v>
                </c:pt>
                <c:pt idx="43">
                  <c:v>24.880056419043527</c:v>
                </c:pt>
                <c:pt idx="44">
                  <c:v>22.12648992837499</c:v>
                </c:pt>
                <c:pt idx="45">
                  <c:v>21.8704211642593</c:v>
                </c:pt>
                <c:pt idx="46">
                  <c:v>18.32736052602585</c:v>
                </c:pt>
                <c:pt idx="47">
                  <c:v>17.987771642340224</c:v>
                </c:pt>
                <c:pt idx="48">
                  <c:v>17.35525372859266</c:v>
                </c:pt>
                <c:pt idx="49">
                  <c:v>15.757680850857957</c:v>
                </c:pt>
                <c:pt idx="50">
                  <c:v>14.413189345315601</c:v>
                </c:pt>
                <c:pt idx="51">
                  <c:v>13.579333231627283</c:v>
                </c:pt>
                <c:pt idx="52">
                  <c:v>12.443869906608054</c:v>
                </c:pt>
                <c:pt idx="53">
                  <c:v>11.184352770669506</c:v>
                </c:pt>
                <c:pt idx="54">
                  <c:v>10.790621159134151</c:v>
                </c:pt>
                <c:pt idx="55">
                  <c:v>7.08091212278726</c:v>
                </c:pt>
                <c:pt idx="56">
                  <c:v>6.028970284788042</c:v>
                </c:pt>
                <c:pt idx="57">
                  <c:v>3.5102035577124107</c:v>
                </c:pt>
                <c:pt idx="58">
                  <c:v>3.3387771536574196</c:v>
                </c:pt>
                <c:pt idx="59">
                  <c:v>2.460131652052094</c:v>
                </c:pt>
                <c:pt idx="60">
                  <c:v>1.9637192597494582</c:v>
                </c:pt>
                <c:pt idx="61">
                  <c:v>0.6009405335678767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肿瘤内科</c:v>
                </c:pt>
                <c:pt idx="2">
                  <c:v>小儿骨科</c:v>
                </c:pt>
                <c:pt idx="3">
                  <c:v>肾病科</c:v>
                </c:pt>
                <c:pt idx="4">
                  <c:v>神经内科</c:v>
                </c:pt>
                <c:pt idx="5">
                  <c:v>中医经典科</c:v>
                </c:pt>
                <c:pt idx="6">
                  <c:v>显微骨科</c:v>
                </c:pt>
                <c:pt idx="7">
                  <c:v>关节骨科</c:v>
                </c:pt>
                <c:pt idx="8">
                  <c:v>肾脏内科</c:v>
                </c:pt>
                <c:pt idx="9">
                  <c:v>心病一科</c:v>
                </c:pt>
                <c:pt idx="10">
                  <c:v>脾胃病科</c:v>
                </c:pt>
                <c:pt idx="11">
                  <c:v>中医外治中心</c:v>
                </c:pt>
                <c:pt idx="12">
                  <c:v>消化内科</c:v>
                </c:pt>
                <c:pt idx="13">
                  <c:v>妇科</c:v>
                </c:pt>
                <c:pt idx="14">
                  <c:v>男科</c:v>
                </c:pt>
                <c:pt idx="15">
                  <c:v>针灸科</c:v>
                </c:pt>
                <c:pt idx="16">
                  <c:v>脑病三科</c:v>
                </c:pt>
                <c:pt idx="17">
                  <c:v>脑病一科</c:v>
                </c:pt>
                <c:pt idx="18">
                  <c:v>心病二科</c:v>
                </c:pt>
                <c:pt idx="19">
                  <c:v>脑病二科</c:v>
                </c:pt>
                <c:pt idx="20">
                  <c:v>肝胆外科</c:v>
                </c:pt>
                <c:pt idx="21">
                  <c:v>创伤骨科</c:v>
                </c:pt>
                <c:pt idx="22">
                  <c:v>乳腺甲状腺外科</c:v>
                </c:pt>
                <c:pt idx="23">
                  <c:v>骨科</c:v>
                </c:pt>
                <c:pt idx="24">
                  <c:v>胸外科</c:v>
                </c:pt>
                <c:pt idx="25">
                  <c:v>脊柱骨科</c:v>
                </c:pt>
                <c:pt idx="26">
                  <c:v>微创骨科</c:v>
                </c:pt>
                <c:pt idx="27">
                  <c:v>内分泌科</c:v>
                </c:pt>
                <c:pt idx="28">
                  <c:v>妇二科</c:v>
                </c:pt>
                <c:pt idx="29">
                  <c:v>皮肤科</c:v>
                </c:pt>
                <c:pt idx="30">
                  <c:v>周围血管科</c:v>
                </c:pt>
                <c:pt idx="31">
                  <c:v>东区肾病科</c:v>
                </c:pt>
                <c:pt idx="32">
                  <c:v>妇科妇二科合并</c:v>
                </c:pt>
                <c:pt idx="33">
                  <c:v>呼吸内科</c:v>
                </c:pt>
                <c:pt idx="34">
                  <c:v>小儿推拿科</c:v>
                </c:pt>
                <c:pt idx="35">
                  <c:v>老年医学科</c:v>
                </c:pt>
                <c:pt idx="36">
                  <c:v>推拿科</c:v>
                </c:pt>
                <c:pt idx="37">
                  <c:v>脾胃科消化科合并</c:v>
                </c:pt>
                <c:pt idx="38">
                  <c:v>心病四科</c:v>
                </c:pt>
                <c:pt idx="39">
                  <c:v>普通外科</c:v>
                </c:pt>
                <c:pt idx="40">
                  <c:v>儿科</c:v>
                </c:pt>
                <c:pt idx="41">
                  <c:v>东区重症医学科</c:v>
                </c:pt>
                <c:pt idx="42">
                  <c:v>眼科</c:v>
                </c:pt>
                <c:pt idx="43">
                  <c:v>美容皮肤科</c:v>
                </c:pt>
                <c:pt idx="44">
                  <c:v>康复科</c:v>
                </c:pt>
                <c:pt idx="45">
                  <c:v>耳鼻喉科</c:v>
                </c:pt>
                <c:pt idx="46">
                  <c:v>综合内科</c:v>
                </c:pt>
                <c:pt idx="47">
                  <c:v>治未病中心</c:v>
                </c:pt>
                <c:pt idx="48">
                  <c:v>肛肠科</c:v>
                </c:pt>
                <c:pt idx="49">
                  <c:v>身心医学科</c:v>
                </c:pt>
                <c:pt idx="50">
                  <c:v>血液科</c:v>
                </c:pt>
                <c:pt idx="51">
                  <c:v>心病三科</c:v>
                </c:pt>
                <c:pt idx="52">
                  <c:v>西区重症医学科</c:v>
                </c:pt>
                <c:pt idx="53">
                  <c:v>运动损伤骨科</c:v>
                </c:pt>
                <c:pt idx="54">
                  <c:v>心血管内科</c:v>
                </c:pt>
                <c:pt idx="55">
                  <c:v>泌尿外科</c:v>
                </c:pt>
                <c:pt idx="56">
                  <c:v>肝病科</c:v>
                </c:pt>
                <c:pt idx="57">
                  <c:v>重症医学科</c:v>
                </c:pt>
                <c:pt idx="58">
                  <c:v>医院</c:v>
                </c:pt>
                <c:pt idx="59">
                  <c:v>产科</c:v>
                </c:pt>
                <c:pt idx="60">
                  <c:v>风湿病科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99.32364755124685</c:v>
                </c:pt>
                <c:pt idx="2">
                  <c:v>99.07255416055392</c:v>
                </c:pt>
                <c:pt idx="3">
                  <c:v>98.18053896524462</c:v>
                </c:pt>
                <c:pt idx="4">
                  <c:v>97.88482217842723</c:v>
                </c:pt>
                <c:pt idx="5">
                  <c:v>97.28518236962547</c:v>
                </c:pt>
                <c:pt idx="6">
                  <c:v>95.14705609593207</c:v>
                </c:pt>
                <c:pt idx="7">
                  <c:v>94.50503457423824</c:v>
                </c:pt>
                <c:pt idx="8">
                  <c:v>93.68035067343742</c:v>
                </c:pt>
                <c:pt idx="9">
                  <c:v>93.2369288811734</c:v>
                </c:pt>
                <c:pt idx="10">
                  <c:v>93.22064715873192</c:v>
                </c:pt>
                <c:pt idx="11">
                  <c:v>92.48221123080684</c:v>
                </c:pt>
                <c:pt idx="12">
                  <c:v>92.35847196498509</c:v>
                </c:pt>
                <c:pt idx="13">
                  <c:v>90.52650231375912</c:v>
                </c:pt>
                <c:pt idx="14">
                  <c:v>88.8716529379418</c:v>
                </c:pt>
                <c:pt idx="15">
                  <c:v>86.7152165025563</c:v>
                </c:pt>
                <c:pt idx="16">
                  <c:v>85.64616995187518</c:v>
                </c:pt>
                <c:pt idx="17">
                  <c:v>82.63151266275013</c:v>
                </c:pt>
                <c:pt idx="18">
                  <c:v>82.62880377300826</c:v>
                </c:pt>
                <c:pt idx="19">
                  <c:v>80.58148072292185</c:v>
                </c:pt>
                <c:pt idx="20">
                  <c:v>78.52366966764006</c:v>
                </c:pt>
                <c:pt idx="21">
                  <c:v>78.07454011504107</c:v>
                </c:pt>
                <c:pt idx="22">
                  <c:v>74.15349307461622</c:v>
                </c:pt>
                <c:pt idx="23">
                  <c:v>73.23378541000656</c:v>
                </c:pt>
                <c:pt idx="24">
                  <c:v>71.34422510220229</c:v>
                </c:pt>
                <c:pt idx="25">
                  <c:v>69.37352462378836</c:v>
                </c:pt>
                <c:pt idx="26">
                  <c:v>68.48233224564837</c:v>
                </c:pt>
                <c:pt idx="27">
                  <c:v>62.39789640105201</c:v>
                </c:pt>
                <c:pt idx="28">
                  <c:v>62.29952557402998</c:v>
                </c:pt>
                <c:pt idx="29">
                  <c:v>62.11291244897763</c:v>
                </c:pt>
                <c:pt idx="30">
                  <c:v>58.534546587651114</c:v>
                </c:pt>
                <c:pt idx="31">
                  <c:v>55.866826172227924</c:v>
                </c:pt>
                <c:pt idx="32">
                  <c:v>53.5894902804088</c:v>
                </c:pt>
                <c:pt idx="33">
                  <c:v>51.32436801387172</c:v>
                </c:pt>
                <c:pt idx="34">
                  <c:v>49.951285600742125</c:v>
                </c:pt>
                <c:pt idx="35">
                  <c:v>49.72777445724743</c:v>
                </c:pt>
                <c:pt idx="36">
                  <c:v>47.24082684920225</c:v>
                </c:pt>
                <c:pt idx="37">
                  <c:v>46.40708138011318</c:v>
                </c:pt>
                <c:pt idx="38">
                  <c:v>44.33608731632334</c:v>
                </c:pt>
                <c:pt idx="39">
                  <c:v>43.73620872854088</c:v>
                </c:pt>
                <c:pt idx="40">
                  <c:v>41.754530742773206</c:v>
                </c:pt>
                <c:pt idx="41">
                  <c:v>39.36860429060832</c:v>
                </c:pt>
                <c:pt idx="42">
                  <c:v>36.76540224954219</c:v>
                </c:pt>
                <c:pt idx="43">
                  <c:v>32.43706172610131</c:v>
                </c:pt>
                <c:pt idx="44">
                  <c:v>30.649656945493106</c:v>
                </c:pt>
                <c:pt idx="45">
                  <c:v>30.247764755356474</c:v>
                </c:pt>
                <c:pt idx="46">
                  <c:v>29.61874214257522</c:v>
                </c:pt>
                <c:pt idx="47">
                  <c:v>29.544221147435167</c:v>
                </c:pt>
                <c:pt idx="48">
                  <c:v>28.90705026841699</c:v>
                </c:pt>
                <c:pt idx="49">
                  <c:v>28.560794903219378</c:v>
                </c:pt>
                <c:pt idx="50">
                  <c:v>27.41954744517208</c:v>
                </c:pt>
                <c:pt idx="51">
                  <c:v>26.243293698904722</c:v>
                </c:pt>
                <c:pt idx="52">
                  <c:v>23.890321112709994</c:v>
                </c:pt>
                <c:pt idx="53">
                  <c:v>23.214804709431863</c:v>
                </c:pt>
                <c:pt idx="54">
                  <c:v>20.301243243272907</c:v>
                </c:pt>
                <c:pt idx="55">
                  <c:v>18.9934370801878</c:v>
                </c:pt>
                <c:pt idx="56">
                  <c:v>17.058175520004088</c:v>
                </c:pt>
                <c:pt idx="57">
                  <c:v>16.411025896821627</c:v>
                </c:pt>
                <c:pt idx="58">
                  <c:v>9.556642551058841</c:v>
                </c:pt>
                <c:pt idx="59">
                  <c:v>8.88965888603513</c:v>
                </c:pt>
                <c:pt idx="60">
                  <c:v>7.554166385381109</c:v>
                </c:pt>
                <c:pt idx="61">
                  <c:v>1.2638373386232469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针灸科</c:v>
                </c:pt>
                <c:pt idx="2">
                  <c:v>皮肤科</c:v>
                </c:pt>
                <c:pt idx="3">
                  <c:v>胸外科</c:v>
                </c:pt>
                <c:pt idx="4">
                  <c:v>中医外治中心</c:v>
                </c:pt>
                <c:pt idx="5">
                  <c:v>肾脏内科</c:v>
                </c:pt>
                <c:pt idx="6">
                  <c:v>骨科</c:v>
                </c:pt>
                <c:pt idx="7">
                  <c:v>小儿推拿科</c:v>
                </c:pt>
                <c:pt idx="8">
                  <c:v>老年医学科</c:v>
                </c:pt>
                <c:pt idx="9">
                  <c:v>口腔科</c:v>
                </c:pt>
                <c:pt idx="10">
                  <c:v>普通外科</c:v>
                </c:pt>
                <c:pt idx="11">
                  <c:v>关节骨科</c:v>
                </c:pt>
                <c:pt idx="12">
                  <c:v>小儿骨科</c:v>
                </c:pt>
                <c:pt idx="13">
                  <c:v>医院</c:v>
                </c:pt>
                <c:pt idx="14">
                  <c:v>脾胃病科</c:v>
                </c:pt>
                <c:pt idx="15">
                  <c:v>重症医学科</c:v>
                </c:pt>
                <c:pt idx="16">
                  <c:v>创伤骨科</c:v>
                </c:pt>
                <c:pt idx="17">
                  <c:v>妇科</c:v>
                </c:pt>
                <c:pt idx="18">
                  <c:v>儿科</c:v>
                </c:pt>
                <c:pt idx="19">
                  <c:v>西区重症医学科</c:v>
                </c:pt>
                <c:pt idx="20">
                  <c:v>心病二科</c:v>
                </c:pt>
                <c:pt idx="21">
                  <c:v>乳腺甲状腺外科</c:v>
                </c:pt>
                <c:pt idx="22">
                  <c:v>泌尿外科</c:v>
                </c:pt>
                <c:pt idx="23">
                  <c:v>血液科</c:v>
                </c:pt>
                <c:pt idx="24">
                  <c:v>肝胆外科</c:v>
                </c:pt>
                <c:pt idx="25">
                  <c:v>东区肾病科</c:v>
                </c:pt>
                <c:pt idx="26">
                  <c:v>肝病科</c:v>
                </c:pt>
                <c:pt idx="27">
                  <c:v>显微骨科</c:v>
                </c:pt>
                <c:pt idx="28">
                  <c:v>男科</c:v>
                </c:pt>
                <c:pt idx="29">
                  <c:v>心病一科</c:v>
                </c:pt>
                <c:pt idx="30">
                  <c:v>神经内科</c:v>
                </c:pt>
                <c:pt idx="31">
                  <c:v>脑病一科</c:v>
                </c:pt>
                <c:pt idx="32">
                  <c:v>消化内科</c:v>
                </c:pt>
                <c:pt idx="33">
                  <c:v>产科</c:v>
                </c:pt>
                <c:pt idx="34">
                  <c:v>心病四科</c:v>
                </c:pt>
                <c:pt idx="35">
                  <c:v>微创骨科</c:v>
                </c:pt>
                <c:pt idx="36">
                  <c:v>中医经典科</c:v>
                </c:pt>
                <c:pt idx="37">
                  <c:v>肾病科</c:v>
                </c:pt>
                <c:pt idx="38">
                  <c:v>东区重症医学科</c:v>
                </c:pt>
                <c:pt idx="39">
                  <c:v>心血管内科</c:v>
                </c:pt>
                <c:pt idx="40">
                  <c:v>康复科</c:v>
                </c:pt>
                <c:pt idx="41">
                  <c:v>脑病三科</c:v>
                </c:pt>
                <c:pt idx="42">
                  <c:v>治未病中心</c:v>
                </c:pt>
                <c:pt idx="43">
                  <c:v>脾胃科消化科合并</c:v>
                </c:pt>
                <c:pt idx="44">
                  <c:v>肿瘤内科</c:v>
                </c:pt>
                <c:pt idx="45">
                  <c:v>妇科妇二科合并</c:v>
                </c:pt>
                <c:pt idx="46">
                  <c:v>耳鼻喉科</c:v>
                </c:pt>
                <c:pt idx="47">
                  <c:v>风湿病科</c:v>
                </c:pt>
                <c:pt idx="48">
                  <c:v>脑病二科</c:v>
                </c:pt>
                <c:pt idx="49">
                  <c:v>神经外科</c:v>
                </c:pt>
                <c:pt idx="50">
                  <c:v>眼科</c:v>
                </c:pt>
                <c:pt idx="51">
                  <c:v>肛肠科</c:v>
                </c:pt>
                <c:pt idx="52">
                  <c:v>呼吸内科</c:v>
                </c:pt>
                <c:pt idx="53">
                  <c:v>运动损伤骨科</c:v>
                </c:pt>
                <c:pt idx="54">
                  <c:v>心病三科</c:v>
                </c:pt>
                <c:pt idx="55">
                  <c:v>身心医学科</c:v>
                </c:pt>
                <c:pt idx="56">
                  <c:v>妇二科</c:v>
                </c:pt>
                <c:pt idx="57">
                  <c:v>综合内科</c:v>
                </c:pt>
                <c:pt idx="58">
                  <c:v>内分泌科</c:v>
                </c:pt>
                <c:pt idx="59">
                  <c:v>美容皮肤科</c:v>
                </c:pt>
                <c:pt idx="60">
                  <c:v>推拿科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99.66913681876372</c:v>
                </c:pt>
                <c:pt idx="2">
                  <c:v>99.3529742469187</c:v>
                </c:pt>
                <c:pt idx="3">
                  <c:v>98.6132947547278</c:v>
                </c:pt>
                <c:pt idx="4">
                  <c:v>97.5085537085306</c:v>
                </c:pt>
                <c:pt idx="5">
                  <c:v>94.98217250936065</c:v>
                </c:pt>
                <c:pt idx="6">
                  <c:v>94.19886867194288</c:v>
                </c:pt>
                <c:pt idx="7">
                  <c:v>92.82266953296667</c:v>
                </c:pt>
                <c:pt idx="8">
                  <c:v>91.79798377763554</c:v>
                </c:pt>
                <c:pt idx="9">
                  <c:v>91.60640991040674</c:v>
                </c:pt>
                <c:pt idx="10">
                  <c:v>91.55666236417886</c:v>
                </c:pt>
                <c:pt idx="11">
                  <c:v>91.41131649216746</c:v>
                </c:pt>
                <c:pt idx="12">
                  <c:v>88.87610630038509</c:v>
                </c:pt>
                <c:pt idx="13">
                  <c:v>86.80109159211928</c:v>
                </c:pt>
                <c:pt idx="14">
                  <c:v>85.13623823832796</c:v>
                </c:pt>
                <c:pt idx="15">
                  <c:v>84.26103336000594</c:v>
                </c:pt>
                <c:pt idx="16">
                  <c:v>83.66985382803215</c:v>
                </c:pt>
                <c:pt idx="17">
                  <c:v>77.643418556397</c:v>
                </c:pt>
                <c:pt idx="18">
                  <c:v>72.66068791733228</c:v>
                </c:pt>
                <c:pt idx="19">
                  <c:v>69.55269310707425</c:v>
                </c:pt>
                <c:pt idx="20">
                  <c:v>68.33063102312455</c:v>
                </c:pt>
                <c:pt idx="21">
                  <c:v>67.76309891788604</c:v>
                </c:pt>
                <c:pt idx="22">
                  <c:v>67.2912604092053</c:v>
                </c:pt>
                <c:pt idx="23">
                  <c:v>62.99989309030736</c:v>
                </c:pt>
                <c:pt idx="24">
                  <c:v>61.18381530511733</c:v>
                </c:pt>
                <c:pt idx="25">
                  <c:v>60.96431045155206</c:v>
                </c:pt>
                <c:pt idx="26">
                  <c:v>60.68357142947709</c:v>
                </c:pt>
                <c:pt idx="27">
                  <c:v>59.41532909152742</c:v>
                </c:pt>
                <c:pt idx="28">
                  <c:v>58.62299924897729</c:v>
                </c:pt>
                <c:pt idx="29">
                  <c:v>55.581444521320435</c:v>
                </c:pt>
                <c:pt idx="30">
                  <c:v>55.02849002374611</c:v>
                </c:pt>
                <c:pt idx="31">
                  <c:v>53.77257301067608</c:v>
                </c:pt>
                <c:pt idx="32">
                  <c:v>52.027986194067935</c:v>
                </c:pt>
                <c:pt idx="33">
                  <c:v>47.966716975506074</c:v>
                </c:pt>
                <c:pt idx="34">
                  <c:v>44.66515035926505</c:v>
                </c:pt>
                <c:pt idx="35">
                  <c:v>43.56432241669856</c:v>
                </c:pt>
                <c:pt idx="36">
                  <c:v>42.86030060112694</c:v>
                </c:pt>
                <c:pt idx="37">
                  <c:v>40.72635011710842</c:v>
                </c:pt>
                <c:pt idx="38">
                  <c:v>40.46122611331844</c:v>
                </c:pt>
                <c:pt idx="39">
                  <c:v>39.73648509458429</c:v>
                </c:pt>
                <c:pt idx="40">
                  <c:v>39.64145317991616</c:v>
                </c:pt>
                <c:pt idx="41">
                  <c:v>38.85591003243867</c:v>
                </c:pt>
                <c:pt idx="42">
                  <c:v>34.82086099043275</c:v>
                </c:pt>
                <c:pt idx="43">
                  <c:v>33.02470540581732</c:v>
                </c:pt>
                <c:pt idx="44">
                  <c:v>32.95246483918538</c:v>
                </c:pt>
                <c:pt idx="45">
                  <c:v>32.69365620623483</c:v>
                </c:pt>
                <c:pt idx="46">
                  <c:v>28.52133933756757</c:v>
                </c:pt>
                <c:pt idx="47">
                  <c:v>27.28330122371102</c:v>
                </c:pt>
                <c:pt idx="48">
                  <c:v>26.52901978195182</c:v>
                </c:pt>
                <c:pt idx="49">
                  <c:v>22.954478453940393</c:v>
                </c:pt>
                <c:pt idx="50">
                  <c:v>20.637721902081392</c:v>
                </c:pt>
                <c:pt idx="51">
                  <c:v>19.287551480204872</c:v>
                </c:pt>
                <c:pt idx="52">
                  <c:v>18.942531553128582</c:v>
                </c:pt>
                <c:pt idx="53">
                  <c:v>18.35297832870407</c:v>
                </c:pt>
                <c:pt idx="54">
                  <c:v>14.772185063946607</c:v>
                </c:pt>
                <c:pt idx="55">
                  <c:v>13.146812884590153</c:v>
                </c:pt>
                <c:pt idx="56">
                  <c:v>12.847218571877578</c:v>
                </c:pt>
                <c:pt idx="57">
                  <c:v>10.736213682976095</c:v>
                </c:pt>
                <c:pt idx="58">
                  <c:v>7.7347684097781375</c:v>
                </c:pt>
                <c:pt idx="59">
                  <c:v>6.307949337414292</c:v>
                </c:pt>
                <c:pt idx="60">
                  <c:v>5.471570816732698</c:v>
                </c:pt>
                <c:pt idx="61">
                  <c:v>3.7789112521520836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眼科</c:v>
                </c:pt>
                <c:pt idx="2">
                  <c:v>东区肾病科</c:v>
                </c:pt>
                <c:pt idx="3">
                  <c:v>心病二科</c:v>
                </c:pt>
                <c:pt idx="4">
                  <c:v>骨科</c:v>
                </c:pt>
                <c:pt idx="5">
                  <c:v>妇二科</c:v>
                </c:pt>
                <c:pt idx="6">
                  <c:v>肝胆外科</c:v>
                </c:pt>
                <c:pt idx="7">
                  <c:v>消化内科</c:v>
                </c:pt>
                <c:pt idx="8">
                  <c:v>产科</c:v>
                </c:pt>
                <c:pt idx="9">
                  <c:v>神经内科</c:v>
                </c:pt>
                <c:pt idx="10">
                  <c:v>胸外科</c:v>
                </c:pt>
                <c:pt idx="11">
                  <c:v>心血管内科</c:v>
                </c:pt>
                <c:pt idx="12">
                  <c:v>美容皮肤科</c:v>
                </c:pt>
                <c:pt idx="13">
                  <c:v>呼吸内科</c:v>
                </c:pt>
                <c:pt idx="14">
                  <c:v>创伤骨科</c:v>
                </c:pt>
                <c:pt idx="15">
                  <c:v>心病四科</c:v>
                </c:pt>
                <c:pt idx="16">
                  <c:v>肿瘤内科</c:v>
                </c:pt>
                <c:pt idx="17">
                  <c:v>肛肠科</c:v>
                </c:pt>
                <c:pt idx="18">
                  <c:v>心病三科</c:v>
                </c:pt>
                <c:pt idx="19">
                  <c:v>微创骨科</c:v>
                </c:pt>
                <c:pt idx="20">
                  <c:v>综合内科</c:v>
                </c:pt>
                <c:pt idx="21">
                  <c:v>小儿骨科</c:v>
                </c:pt>
                <c:pt idx="22">
                  <c:v>治未病中心</c:v>
                </c:pt>
                <c:pt idx="23">
                  <c:v>肾脏内科</c:v>
                </c:pt>
                <c:pt idx="24">
                  <c:v>妇科妇二科合并</c:v>
                </c:pt>
                <c:pt idx="25">
                  <c:v>西区重症医学科</c:v>
                </c:pt>
                <c:pt idx="26">
                  <c:v>内分泌科</c:v>
                </c:pt>
                <c:pt idx="27">
                  <c:v>脾胃科消化科合并</c:v>
                </c:pt>
                <c:pt idx="28">
                  <c:v>泌尿外科</c:v>
                </c:pt>
                <c:pt idx="29">
                  <c:v>关节骨科</c:v>
                </c:pt>
                <c:pt idx="30">
                  <c:v>运动损伤骨科</c:v>
                </c:pt>
                <c:pt idx="31">
                  <c:v>耳鼻喉科</c:v>
                </c:pt>
                <c:pt idx="32">
                  <c:v>皮肤科</c:v>
                </c:pt>
                <c:pt idx="33">
                  <c:v>脑病三科</c:v>
                </c:pt>
                <c:pt idx="34">
                  <c:v>中医经典科</c:v>
                </c:pt>
                <c:pt idx="35">
                  <c:v>显微骨科</c:v>
                </c:pt>
                <c:pt idx="36">
                  <c:v>肝病科</c:v>
                </c:pt>
                <c:pt idx="37">
                  <c:v>针灸科</c:v>
                </c:pt>
                <c:pt idx="38">
                  <c:v>心病一科</c:v>
                </c:pt>
                <c:pt idx="39">
                  <c:v>儿科</c:v>
                </c:pt>
                <c:pt idx="40">
                  <c:v>风湿病科</c:v>
                </c:pt>
                <c:pt idx="41">
                  <c:v>周围血管科</c:v>
                </c:pt>
                <c:pt idx="42">
                  <c:v>东区重症医学科</c:v>
                </c:pt>
                <c:pt idx="43">
                  <c:v>血液科</c:v>
                </c:pt>
                <c:pt idx="44">
                  <c:v>口腔科</c:v>
                </c:pt>
                <c:pt idx="45">
                  <c:v>脊柱骨科</c:v>
                </c:pt>
                <c:pt idx="46">
                  <c:v>中医外治中心</c:v>
                </c:pt>
                <c:pt idx="47">
                  <c:v>脑病一科</c:v>
                </c:pt>
                <c:pt idx="48">
                  <c:v>普通外科</c:v>
                </c:pt>
                <c:pt idx="49">
                  <c:v>推拿科</c:v>
                </c:pt>
                <c:pt idx="50">
                  <c:v>妇科</c:v>
                </c:pt>
                <c:pt idx="51">
                  <c:v>重症医学科</c:v>
                </c:pt>
                <c:pt idx="52">
                  <c:v>脾胃病科</c:v>
                </c:pt>
                <c:pt idx="53">
                  <c:v>小儿推拿科</c:v>
                </c:pt>
                <c:pt idx="54">
                  <c:v>肾病科</c:v>
                </c:pt>
                <c:pt idx="55">
                  <c:v>脑病二科</c:v>
                </c:pt>
                <c:pt idx="56">
                  <c:v>神经外科</c:v>
                </c:pt>
                <c:pt idx="57">
                  <c:v>老年医学科</c:v>
                </c:pt>
                <c:pt idx="58">
                  <c:v>男科</c:v>
                </c:pt>
                <c:pt idx="59">
                  <c:v>医院</c:v>
                </c:pt>
                <c:pt idx="60">
                  <c:v>康复科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98.00425590491184</c:v>
                </c:pt>
                <c:pt idx="2">
                  <c:v>96.71479266217136</c:v>
                </c:pt>
                <c:pt idx="3">
                  <c:v>95.33733862906367</c:v>
                </c:pt>
                <c:pt idx="4">
                  <c:v>95.25112374483162</c:v>
                </c:pt>
                <c:pt idx="5">
                  <c:v>94.81382571255357</c:v>
                </c:pt>
                <c:pt idx="6">
                  <c:v>93.98827930084411</c:v>
                </c:pt>
                <c:pt idx="7">
                  <c:v>93.10263143846562</c:v>
                </c:pt>
                <c:pt idx="8">
                  <c:v>92.65603493285896</c:v>
                </c:pt>
                <c:pt idx="9">
                  <c:v>92.59481791761989</c:v>
                </c:pt>
                <c:pt idx="10">
                  <c:v>92.32979672409218</c:v>
                </c:pt>
                <c:pt idx="11">
                  <c:v>88.4951914404671</c:v>
                </c:pt>
                <c:pt idx="12">
                  <c:v>85.94555532785475</c:v>
                </c:pt>
                <c:pt idx="13">
                  <c:v>85.36908413677874</c:v>
                </c:pt>
                <c:pt idx="14">
                  <c:v>84.18362540442102</c:v>
                </c:pt>
                <c:pt idx="15">
                  <c:v>81.21853946202951</c:v>
                </c:pt>
                <c:pt idx="16">
                  <c:v>79.01884309414046</c:v>
                </c:pt>
                <c:pt idx="17">
                  <c:v>77.56305418840152</c:v>
                </c:pt>
                <c:pt idx="18">
                  <c:v>75.06939411903437</c:v>
                </c:pt>
                <c:pt idx="19">
                  <c:v>74.69161304800329</c:v>
                </c:pt>
                <c:pt idx="20">
                  <c:v>72.50893394202808</c:v>
                </c:pt>
                <c:pt idx="21">
                  <c:v>69.96188933956182</c:v>
                </c:pt>
                <c:pt idx="22">
                  <c:v>69.87155760248544</c:v>
                </c:pt>
                <c:pt idx="23">
                  <c:v>69.4736013750671</c:v>
                </c:pt>
                <c:pt idx="24">
                  <c:v>68.60841015504367</c:v>
                </c:pt>
                <c:pt idx="25">
                  <c:v>67.76398911783852</c:v>
                </c:pt>
                <c:pt idx="26">
                  <c:v>67.47900090119938</c:v>
                </c:pt>
                <c:pt idx="27">
                  <c:v>59.43771262457598</c:v>
                </c:pt>
                <c:pt idx="28">
                  <c:v>59.04780062322761</c:v>
                </c:pt>
                <c:pt idx="29">
                  <c:v>57.77535942699334</c:v>
                </c:pt>
                <c:pt idx="30">
                  <c:v>57.098324346214255</c:v>
                </c:pt>
                <c:pt idx="31">
                  <c:v>57.02361001118758</c:v>
                </c:pt>
                <c:pt idx="32">
                  <c:v>56.076365746853796</c:v>
                </c:pt>
                <c:pt idx="33">
                  <c:v>55.388969088437584</c:v>
                </c:pt>
                <c:pt idx="34">
                  <c:v>49.30260225824755</c:v>
                </c:pt>
                <c:pt idx="35">
                  <c:v>48.680408315227425</c:v>
                </c:pt>
                <c:pt idx="36">
                  <c:v>48.33417301675304</c:v>
                </c:pt>
                <c:pt idx="37">
                  <c:v>47.303806305384775</c:v>
                </c:pt>
                <c:pt idx="38">
                  <c:v>42.683939450504035</c:v>
                </c:pt>
                <c:pt idx="39">
                  <c:v>42.481453359059934</c:v>
                </c:pt>
                <c:pt idx="40">
                  <c:v>38.046922793840594</c:v>
                </c:pt>
                <c:pt idx="41">
                  <c:v>37.47021528878123</c:v>
                </c:pt>
                <c:pt idx="42">
                  <c:v>34.910214650617945</c:v>
                </c:pt>
                <c:pt idx="43">
                  <c:v>31.75477211210685</c:v>
                </c:pt>
                <c:pt idx="44">
                  <c:v>30.705140452341738</c:v>
                </c:pt>
                <c:pt idx="45">
                  <c:v>30.332981835059925</c:v>
                </c:pt>
                <c:pt idx="46">
                  <c:v>27.922629113970068</c:v>
                </c:pt>
                <c:pt idx="47">
                  <c:v>24.636176838371043</c:v>
                </c:pt>
                <c:pt idx="48">
                  <c:v>22.47500578136626</c:v>
                </c:pt>
                <c:pt idx="49">
                  <c:v>22.082477585316266</c:v>
                </c:pt>
                <c:pt idx="50">
                  <c:v>19.223368462891205</c:v>
                </c:pt>
                <c:pt idx="51">
                  <c:v>15.487372732037024</c:v>
                </c:pt>
                <c:pt idx="52">
                  <c:v>15.33655375989517</c:v>
                </c:pt>
                <c:pt idx="53">
                  <c:v>13.305522704634441</c:v>
                </c:pt>
                <c:pt idx="54">
                  <c:v>12.81636933133536</c:v>
                </c:pt>
                <c:pt idx="55">
                  <c:v>11.675011029149651</c:v>
                </c:pt>
                <c:pt idx="56">
                  <c:v>10.744296222139765</c:v>
                </c:pt>
                <c:pt idx="57">
                  <c:v>9.497797854814568</c:v>
                </c:pt>
                <c:pt idx="58">
                  <c:v>7.597258399630837</c:v>
                </c:pt>
                <c:pt idx="59">
                  <c:v>5.025732273522598</c:v>
                </c:pt>
                <c:pt idx="60">
                  <c:v>4.524924634278915</c:v>
                </c:pt>
                <c:pt idx="61">
                  <c:v>3.4679394582880545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妇二科</c:v>
                </c:pt>
                <c:pt idx="2">
                  <c:v>心病一科</c:v>
                </c:pt>
                <c:pt idx="3">
                  <c:v>心病四科</c:v>
                </c:pt>
                <c:pt idx="4">
                  <c:v>血液科</c:v>
                </c:pt>
                <c:pt idx="5">
                  <c:v>重症医学科</c:v>
                </c:pt>
                <c:pt idx="6">
                  <c:v>综合内科</c:v>
                </c:pt>
                <c:pt idx="7">
                  <c:v>皮肤科</c:v>
                </c:pt>
                <c:pt idx="8">
                  <c:v>美容皮肤科</c:v>
                </c:pt>
                <c:pt idx="9">
                  <c:v>脾胃病科</c:v>
                </c:pt>
                <c:pt idx="10">
                  <c:v>医院</c:v>
                </c:pt>
                <c:pt idx="11">
                  <c:v>康复科</c:v>
                </c:pt>
                <c:pt idx="12">
                  <c:v>心病二科</c:v>
                </c:pt>
                <c:pt idx="13">
                  <c:v>心病三科</c:v>
                </c:pt>
                <c:pt idx="14">
                  <c:v>老年医学科</c:v>
                </c:pt>
                <c:pt idx="15">
                  <c:v>乳腺甲状腺外科</c:v>
                </c:pt>
                <c:pt idx="16">
                  <c:v>普通外科</c:v>
                </c:pt>
                <c:pt idx="17">
                  <c:v>肾病科</c:v>
                </c:pt>
                <c:pt idx="18">
                  <c:v>脾胃科消化科合并</c:v>
                </c:pt>
                <c:pt idx="19">
                  <c:v>中医外治中心</c:v>
                </c:pt>
                <c:pt idx="20">
                  <c:v>胸外科</c:v>
                </c:pt>
                <c:pt idx="21">
                  <c:v>治未病中心</c:v>
                </c:pt>
                <c:pt idx="22">
                  <c:v>骨科</c:v>
                </c:pt>
                <c:pt idx="23">
                  <c:v>东区重症医学科</c:v>
                </c:pt>
                <c:pt idx="24">
                  <c:v>微创骨科</c:v>
                </c:pt>
                <c:pt idx="25">
                  <c:v>儿科</c:v>
                </c:pt>
                <c:pt idx="26">
                  <c:v>心血管内科</c:v>
                </c:pt>
                <c:pt idx="27">
                  <c:v>脑病二科</c:v>
                </c:pt>
                <c:pt idx="28">
                  <c:v>肾脏内科</c:v>
                </c:pt>
                <c:pt idx="29">
                  <c:v>眼科</c:v>
                </c:pt>
                <c:pt idx="30">
                  <c:v>中医经典科</c:v>
                </c:pt>
                <c:pt idx="31">
                  <c:v>关节骨科</c:v>
                </c:pt>
                <c:pt idx="32">
                  <c:v>脑病三科</c:v>
                </c:pt>
                <c:pt idx="33">
                  <c:v>神经外科</c:v>
                </c:pt>
                <c:pt idx="34">
                  <c:v>肿瘤内科</c:v>
                </c:pt>
                <c:pt idx="35">
                  <c:v>妇科妇二科合并</c:v>
                </c:pt>
                <c:pt idx="36">
                  <c:v>妇科</c:v>
                </c:pt>
                <c:pt idx="37">
                  <c:v>肝病科</c:v>
                </c:pt>
                <c:pt idx="38">
                  <c:v>周围血管科</c:v>
                </c:pt>
                <c:pt idx="39">
                  <c:v>身心医学科</c:v>
                </c:pt>
                <c:pt idx="40">
                  <c:v>神经内科</c:v>
                </c:pt>
                <c:pt idx="41">
                  <c:v>创伤骨科</c:v>
                </c:pt>
                <c:pt idx="42">
                  <c:v>小儿骨科</c:v>
                </c:pt>
                <c:pt idx="43">
                  <c:v>内分泌科</c:v>
                </c:pt>
                <c:pt idx="44">
                  <c:v>口腔科</c:v>
                </c:pt>
                <c:pt idx="45">
                  <c:v>显微骨科</c:v>
                </c:pt>
                <c:pt idx="46">
                  <c:v>脊柱骨科</c:v>
                </c:pt>
                <c:pt idx="47">
                  <c:v>小儿推拿科</c:v>
                </c:pt>
                <c:pt idx="48">
                  <c:v>肛肠科</c:v>
                </c:pt>
                <c:pt idx="49">
                  <c:v>东区肾病科</c:v>
                </c:pt>
                <c:pt idx="50">
                  <c:v>推拿科</c:v>
                </c:pt>
                <c:pt idx="51">
                  <c:v>产科</c:v>
                </c:pt>
                <c:pt idx="52">
                  <c:v>呼吸内科</c:v>
                </c:pt>
                <c:pt idx="53">
                  <c:v>西区重症医学科</c:v>
                </c:pt>
                <c:pt idx="54">
                  <c:v>肝胆外科</c:v>
                </c:pt>
                <c:pt idx="55">
                  <c:v>消化内科</c:v>
                </c:pt>
                <c:pt idx="56">
                  <c:v>脑病一科</c:v>
                </c:pt>
                <c:pt idx="57">
                  <c:v>男科</c:v>
                </c:pt>
                <c:pt idx="58">
                  <c:v>耳鼻喉科</c:v>
                </c:pt>
                <c:pt idx="59">
                  <c:v>泌尿外科</c:v>
                </c:pt>
                <c:pt idx="60">
                  <c:v>针灸科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99.30156234889203</c:v>
                </c:pt>
                <c:pt idx="2">
                  <c:v>97.56902162232808</c:v>
                </c:pt>
                <c:pt idx="3">
                  <c:v>97.22787600451433</c:v>
                </c:pt>
                <c:pt idx="4">
                  <c:v>96.74238509579462</c:v>
                </c:pt>
                <c:pt idx="5">
                  <c:v>92.47033774946371</c:v>
                </c:pt>
                <c:pt idx="6">
                  <c:v>90.77269814425294</c:v>
                </c:pt>
                <c:pt idx="7">
                  <c:v>90.32018239898568</c:v>
                </c:pt>
                <c:pt idx="8">
                  <c:v>87.90621311765557</c:v>
                </c:pt>
                <c:pt idx="9">
                  <c:v>87.88163660253161</c:v>
                </c:pt>
                <c:pt idx="10">
                  <c:v>87.23272075209958</c:v>
                </c:pt>
                <c:pt idx="11">
                  <c:v>87.01766998086305</c:v>
                </c:pt>
                <c:pt idx="12">
                  <c:v>86.54661016769103</c:v>
                </c:pt>
                <c:pt idx="13">
                  <c:v>83.23657335005453</c:v>
                </c:pt>
                <c:pt idx="14">
                  <c:v>81.28198180336715</c:v>
                </c:pt>
                <c:pt idx="15">
                  <c:v>80.35868229740001</c:v>
                </c:pt>
                <c:pt idx="16">
                  <c:v>79.13040265151068</c:v>
                </c:pt>
                <c:pt idx="17">
                  <c:v>74.43193283640568</c:v>
                </c:pt>
                <c:pt idx="18">
                  <c:v>74.14068163984261</c:v>
                </c:pt>
                <c:pt idx="19">
                  <c:v>73.98863715440498</c:v>
                </c:pt>
                <c:pt idx="20">
                  <c:v>73.29357688094669</c:v>
                </c:pt>
                <c:pt idx="21">
                  <c:v>72.12127561094448</c:v>
                </c:pt>
                <c:pt idx="22">
                  <c:v>71.63791241642822</c:v>
                </c:pt>
                <c:pt idx="23">
                  <c:v>69.59544213340052</c:v>
                </c:pt>
                <c:pt idx="24">
                  <c:v>68.0491816086874</c:v>
                </c:pt>
                <c:pt idx="25">
                  <c:v>67.50588537861923</c:v>
                </c:pt>
                <c:pt idx="26">
                  <c:v>66.17320863775832</c:v>
                </c:pt>
                <c:pt idx="27">
                  <c:v>65.81283751087476</c:v>
                </c:pt>
                <c:pt idx="28">
                  <c:v>65.54293493065362</c:v>
                </c:pt>
                <c:pt idx="29">
                  <c:v>63.35883452722052</c:v>
                </c:pt>
                <c:pt idx="30">
                  <c:v>61.22180566438608</c:v>
                </c:pt>
                <c:pt idx="31">
                  <c:v>58.544874072242926</c:v>
                </c:pt>
                <c:pt idx="32">
                  <c:v>57.95172262471495</c:v>
                </c:pt>
                <c:pt idx="33">
                  <c:v>55.368299521494485</c:v>
                </c:pt>
                <c:pt idx="34">
                  <c:v>51.967423956897235</c:v>
                </c:pt>
                <c:pt idx="35">
                  <c:v>50.58570980243607</c:v>
                </c:pt>
                <c:pt idx="36">
                  <c:v>47.89780707399115</c:v>
                </c:pt>
                <c:pt idx="37">
                  <c:v>45.62214282630869</c:v>
                </c:pt>
                <c:pt idx="38">
                  <c:v>43.5606304617515</c:v>
                </c:pt>
                <c:pt idx="39">
                  <c:v>35.029161277222684</c:v>
                </c:pt>
                <c:pt idx="40">
                  <c:v>34.43959426779541</c:v>
                </c:pt>
                <c:pt idx="41">
                  <c:v>32.263166011660985</c:v>
                </c:pt>
                <c:pt idx="42">
                  <c:v>29.075839185637587</c:v>
                </c:pt>
                <c:pt idx="43">
                  <c:v>28.861615209067768</c:v>
                </c:pt>
                <c:pt idx="44">
                  <c:v>28.168723580542213</c:v>
                </c:pt>
                <c:pt idx="45">
                  <c:v>23.512603778837107</c:v>
                </c:pt>
                <c:pt idx="46">
                  <c:v>19.36711935033556</c:v>
                </c:pt>
                <c:pt idx="47">
                  <c:v>17.463498512663428</c:v>
                </c:pt>
                <c:pt idx="48">
                  <c:v>14.735386623440052</c:v>
                </c:pt>
                <c:pt idx="49">
                  <c:v>14.32269298605268</c:v>
                </c:pt>
                <c:pt idx="50">
                  <c:v>12.817214565572874</c:v>
                </c:pt>
                <c:pt idx="51">
                  <c:v>12.529886584005736</c:v>
                </c:pt>
                <c:pt idx="52">
                  <c:v>12.487870526442416</c:v>
                </c:pt>
                <c:pt idx="53">
                  <c:v>8.972727696083812</c:v>
                </c:pt>
                <c:pt idx="54">
                  <c:v>8.091992670471289</c:v>
                </c:pt>
                <c:pt idx="55">
                  <c:v>7.6759095520306335</c:v>
                </c:pt>
                <c:pt idx="56">
                  <c:v>7.497780556879171</c:v>
                </c:pt>
                <c:pt idx="57">
                  <c:v>5.619037279023497</c:v>
                </c:pt>
                <c:pt idx="58">
                  <c:v>4.678552728374103</c:v>
                </c:pt>
                <c:pt idx="59">
                  <c:v>3.481519243351438</c:v>
                </c:pt>
                <c:pt idx="60">
                  <c:v>2.7118633252852065</c:v>
                </c:pt>
                <c:pt idx="61">
                  <c:v>1.4909621121636556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76.28553972708583</c:v>
                </c:pt>
                <c:pt idx="1">
                  <c:v>71.63973414520663</c:v>
                </c:pt>
                <c:pt idx="2">
                  <c:v>68.53959469464681</c:v>
                </c:pt>
                <c:pt idx="3">
                  <c:v>63.680985299645684</c:v>
                </c:pt>
                <c:pt idx="4">
                  <c:v>63.451833734354686</c:v>
                </c:pt>
                <c:pt idx="5">
                  <c:v>63.35932568338744</c:v>
                </c:pt>
                <c:pt idx="6">
                  <c:v>62.68838581149956</c:v>
                </c:pt>
                <c:pt idx="7">
                  <c:v>62.36480846214874</c:v>
                </c:pt>
                <c:pt idx="8">
                  <c:v>62.20570442110864</c:v>
                </c:pt>
                <c:pt idx="9">
                  <c:v>61.894901075284544</c:v>
                </c:pt>
                <c:pt idx="10">
                  <c:v>61.1861354219699</c:v>
                </c:pt>
                <c:pt idx="11">
                  <c:v>61.02884974198605</c:v>
                </c:pt>
                <c:pt idx="12">
                  <c:v>60.90677497014662</c:v>
                </c:pt>
                <c:pt idx="13">
                  <c:v>60.41747922717286</c:v>
                </c:pt>
                <c:pt idx="14">
                  <c:v>59.65001363601698</c:v>
                </c:pt>
                <c:pt idx="15">
                  <c:v>59.59845431448818</c:v>
                </c:pt>
                <c:pt idx="16">
                  <c:v>58.256665542351605</c:v>
                </c:pt>
                <c:pt idx="17">
                  <c:v>58.254130710234044</c:v>
                </c:pt>
                <c:pt idx="18">
                  <c:v>57.12398859545483</c:v>
                </c:pt>
                <c:pt idx="19">
                  <c:v>55.82989116387046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妇二科</c:v>
                </c:pt>
                <c:pt idx="2">
                  <c:v>心病一科</c:v>
                </c:pt>
                <c:pt idx="3">
                  <c:v>重症医学科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皮肤科</c:v>
                </c:pt>
                <c:pt idx="7">
                  <c:v>心血管内科</c:v>
                </c:pt>
                <c:pt idx="8">
                  <c:v>脑病二科</c:v>
                </c:pt>
                <c:pt idx="9">
                  <c:v>骨科</c:v>
                </c:pt>
                <c:pt idx="10">
                  <c:v>呼吸内科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肿瘤内科</c:v>
                </c:pt>
                <c:pt idx="14">
                  <c:v>医院</c:v>
                </c:pt>
                <c:pt idx="15">
                  <c:v>小儿骨科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神经内科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44.38064659496349</c:v>
                </c:pt>
                <c:pt idx="1">
                  <c:v>23.848147661970426</c:v>
                </c:pt>
                <c:pt idx="2">
                  <c:v>60.337982540624836</c:v>
                </c:pt>
                <c:pt idx="3">
                  <c:v>75.51163182007444</c:v>
                </c:pt>
                <c:pt idx="4">
                  <c:v>78.48216435891992</c:v>
                </c:pt>
                <c:pt idx="5">
                  <c:v>59.72368929407663</c:v>
                </c:pt>
                <c:pt idx="6">
                  <c:v>41.476681844478854</c:v>
                </c:pt>
                <c:pt idx="7">
                  <c:v>17.589611332456542</c:v>
                </c:pt>
                <c:pt idx="8">
                  <c:v>59.45666670584776</c:v>
                </c:pt>
                <c:pt idx="9">
                  <c:v>58.68247227371134</c:v>
                </c:pt>
                <c:pt idx="10">
                  <c:v>50.57051719540749</c:v>
                </c:pt>
                <c:pt idx="11">
                  <c:v>54.49984298530453</c:v>
                </c:pt>
                <c:pt idx="12">
                  <c:v>24.741760571363386</c:v>
                </c:pt>
                <c:pt idx="13">
                  <c:v>66.00770579199309</c:v>
                </c:pt>
                <c:pt idx="14">
                  <c:v>45.737943050424384</c:v>
                </c:pt>
                <c:pt idx="15">
                  <c:v>40.45504253762842</c:v>
                </c:pt>
                <c:pt idx="16">
                  <c:v>51.01436389135997</c:v>
                </c:pt>
                <c:pt idx="17">
                  <c:v>56.02012050282226</c:v>
                </c:pt>
                <c:pt idx="18">
                  <c:v>67.04987499596136</c:v>
                </c:pt>
                <c:pt idx="19">
                  <c:v>63.27395388308446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眼科</c:v>
                </c:pt>
                <c:pt idx="2">
                  <c:v>医院</c:v>
                </c:pt>
                <c:pt idx="3">
                  <c:v>中医外治中心</c:v>
                </c:pt>
                <c:pt idx="4">
                  <c:v>周围血管科</c:v>
                </c:pt>
                <c:pt idx="5">
                  <c:v>肝病科</c:v>
                </c:pt>
                <c:pt idx="6">
                  <c:v>内分泌科</c:v>
                </c:pt>
                <c:pt idx="7">
                  <c:v>西区重症医学科</c:v>
                </c:pt>
                <c:pt idx="8">
                  <c:v>关节骨科</c:v>
                </c:pt>
                <c:pt idx="9">
                  <c:v>康复科</c:v>
                </c:pt>
                <c:pt idx="10">
                  <c:v>心血管内科</c:v>
                </c:pt>
                <c:pt idx="11">
                  <c:v>治未病中心</c:v>
                </c:pt>
                <c:pt idx="12">
                  <c:v>心病二科</c:v>
                </c:pt>
                <c:pt idx="13">
                  <c:v>小儿骨科</c:v>
                </c:pt>
                <c:pt idx="14">
                  <c:v>脾胃病科</c:v>
                </c:pt>
                <c:pt idx="15">
                  <c:v>心病四科</c:v>
                </c:pt>
                <c:pt idx="16">
                  <c:v>口腔科</c:v>
                </c:pt>
                <c:pt idx="17">
                  <c:v>肛肠科</c:v>
                </c:pt>
                <c:pt idx="18">
                  <c:v>肾病科</c:v>
                </c:pt>
                <c:pt idx="19">
                  <c:v>耳鼻喉科</c:v>
                </c:pt>
                <c:pt idx="20">
                  <c:v>乳腺甲状腺外科</c:v>
                </c:pt>
                <c:pt idx="21">
                  <c:v>儿科</c:v>
                </c:pt>
                <c:pt idx="22">
                  <c:v>普通外科</c:v>
                </c:pt>
                <c:pt idx="23">
                  <c:v>肾脏内科</c:v>
                </c:pt>
                <c:pt idx="24">
                  <c:v>泌尿外科</c:v>
                </c:pt>
                <c:pt idx="25">
                  <c:v>脑病三科</c:v>
                </c:pt>
                <c:pt idx="26">
                  <c:v>呼吸内科</c:v>
                </c:pt>
                <c:pt idx="27">
                  <c:v>骨科</c:v>
                </c:pt>
                <c:pt idx="28">
                  <c:v>美容皮肤科</c:v>
                </c:pt>
                <c:pt idx="29">
                  <c:v>妇二科</c:v>
                </c:pt>
                <c:pt idx="30">
                  <c:v>老年医学科</c:v>
                </c:pt>
                <c:pt idx="31">
                  <c:v>脑病一科</c:v>
                </c:pt>
                <c:pt idx="32">
                  <c:v>显微骨科</c:v>
                </c:pt>
                <c:pt idx="33">
                  <c:v>男科</c:v>
                </c:pt>
                <c:pt idx="34">
                  <c:v>东区肾病科</c:v>
                </c:pt>
                <c:pt idx="35">
                  <c:v>胸外科</c:v>
                </c:pt>
                <c:pt idx="36">
                  <c:v>神经内科</c:v>
                </c:pt>
                <c:pt idx="37">
                  <c:v>脾胃科消化科合并</c:v>
                </c:pt>
                <c:pt idx="38">
                  <c:v>消化内科</c:v>
                </c:pt>
                <c:pt idx="39">
                  <c:v>肿瘤内科</c:v>
                </c:pt>
                <c:pt idx="40">
                  <c:v>神经外科</c:v>
                </c:pt>
                <c:pt idx="41">
                  <c:v>小儿推拿科</c:v>
                </c:pt>
                <c:pt idx="42">
                  <c:v>东区重症医学科</c:v>
                </c:pt>
                <c:pt idx="43">
                  <c:v>综合内科</c:v>
                </c:pt>
                <c:pt idx="44">
                  <c:v>创伤骨科</c:v>
                </c:pt>
                <c:pt idx="45">
                  <c:v>脊柱骨科</c:v>
                </c:pt>
                <c:pt idx="46">
                  <c:v>推拿科</c:v>
                </c:pt>
                <c:pt idx="47">
                  <c:v>脑病二科</c:v>
                </c:pt>
                <c:pt idx="48">
                  <c:v>重症医学科</c:v>
                </c:pt>
                <c:pt idx="49">
                  <c:v>身心医学科</c:v>
                </c:pt>
                <c:pt idx="50">
                  <c:v>心病三科</c:v>
                </c:pt>
                <c:pt idx="51">
                  <c:v>皮肤科</c:v>
                </c:pt>
                <c:pt idx="52">
                  <c:v>运动损伤骨科</c:v>
                </c:pt>
                <c:pt idx="53">
                  <c:v>中医经典科</c:v>
                </c:pt>
                <c:pt idx="54">
                  <c:v>妇科</c:v>
                </c:pt>
                <c:pt idx="55">
                  <c:v>微创骨科</c:v>
                </c:pt>
                <c:pt idx="56">
                  <c:v>心病一科</c:v>
                </c:pt>
                <c:pt idx="57">
                  <c:v>肝胆外科</c:v>
                </c:pt>
                <c:pt idx="58">
                  <c:v>针灸科</c:v>
                </c:pt>
                <c:pt idx="59">
                  <c:v>风湿病科</c:v>
                </c:pt>
                <c:pt idx="60">
                  <c:v>产科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99.21000652167179</c:v>
                </c:pt>
                <c:pt idx="2">
                  <c:v>97.20404758834314</c:v>
                </c:pt>
                <c:pt idx="3">
                  <c:v>95.9514352049701</c:v>
                </c:pt>
                <c:pt idx="4">
                  <c:v>95.70325003309004</c:v>
                </c:pt>
                <c:pt idx="5">
                  <c:v>95.610966209935</c:v>
                </c:pt>
                <c:pt idx="6">
                  <c:v>95.14513849356328</c:v>
                </c:pt>
                <c:pt idx="7">
                  <c:v>94.85090672704189</c:v>
                </c:pt>
                <c:pt idx="8">
                  <c:v>90.42881160417467</c:v>
                </c:pt>
                <c:pt idx="9">
                  <c:v>89.1059766887489</c:v>
                </c:pt>
                <c:pt idx="10">
                  <c:v>86.7259557631395</c:v>
                </c:pt>
                <c:pt idx="11">
                  <c:v>83.81751726933693</c:v>
                </c:pt>
                <c:pt idx="12">
                  <c:v>81.8130060172954</c:v>
                </c:pt>
                <c:pt idx="13">
                  <c:v>78.80963611594444</c:v>
                </c:pt>
                <c:pt idx="14">
                  <c:v>77.94578607787263</c:v>
                </c:pt>
                <c:pt idx="15">
                  <c:v>77.03103301557299</c:v>
                </c:pt>
                <c:pt idx="16">
                  <c:v>75.84682150114944</c:v>
                </c:pt>
                <c:pt idx="17">
                  <c:v>74.32808738494465</c:v>
                </c:pt>
                <c:pt idx="18">
                  <c:v>73.2143447609363</c:v>
                </c:pt>
                <c:pt idx="19">
                  <c:v>71.09411100414708</c:v>
                </c:pt>
                <c:pt idx="20">
                  <c:v>70.84580391388315</c:v>
                </c:pt>
                <c:pt idx="21">
                  <c:v>70.78613336357938</c:v>
                </c:pt>
                <c:pt idx="22">
                  <c:v>66.18144787255369</c:v>
                </c:pt>
                <c:pt idx="23">
                  <c:v>65.61795508587413</c:v>
                </c:pt>
                <c:pt idx="24">
                  <c:v>65.19987590630898</c:v>
                </c:pt>
                <c:pt idx="25">
                  <c:v>63.85935579462125</c:v>
                </c:pt>
                <c:pt idx="26">
                  <c:v>61.46804638262662</c:v>
                </c:pt>
                <c:pt idx="27">
                  <c:v>61.46583122662304</c:v>
                </c:pt>
                <c:pt idx="28">
                  <c:v>60.72017800796744</c:v>
                </c:pt>
                <c:pt idx="29">
                  <c:v>58.16681510891772</c:v>
                </c:pt>
                <c:pt idx="30">
                  <c:v>57.83073434186262</c:v>
                </c:pt>
                <c:pt idx="31">
                  <c:v>55.398175696245495</c:v>
                </c:pt>
                <c:pt idx="32">
                  <c:v>55.224652443485304</c:v>
                </c:pt>
                <c:pt idx="33">
                  <c:v>55.10177107441538</c:v>
                </c:pt>
                <c:pt idx="34">
                  <c:v>42.11162662102243</c:v>
                </c:pt>
                <c:pt idx="35">
                  <c:v>41.186207468820356</c:v>
                </c:pt>
                <c:pt idx="36">
                  <c:v>40.95491331744807</c:v>
                </c:pt>
                <c:pt idx="37">
                  <c:v>38.29855862372501</c:v>
                </c:pt>
                <c:pt idx="38">
                  <c:v>37.94917029999897</c:v>
                </c:pt>
                <c:pt idx="39">
                  <c:v>37.947914367577454</c:v>
                </c:pt>
                <c:pt idx="40">
                  <c:v>37.84513524170044</c:v>
                </c:pt>
                <c:pt idx="41">
                  <c:v>36.50470097554881</c:v>
                </c:pt>
                <c:pt idx="42">
                  <c:v>34.734212787027346</c:v>
                </c:pt>
                <c:pt idx="43">
                  <c:v>34.11352995174821</c:v>
                </c:pt>
                <c:pt idx="44">
                  <c:v>33.77576412460109</c:v>
                </c:pt>
                <c:pt idx="45">
                  <c:v>32.82227999513453</c:v>
                </c:pt>
                <c:pt idx="46">
                  <c:v>31.204155440002058</c:v>
                </c:pt>
                <c:pt idx="47">
                  <c:v>30.117304139302423</c:v>
                </c:pt>
                <c:pt idx="48">
                  <c:v>28.89923547211381</c:v>
                </c:pt>
                <c:pt idx="49">
                  <c:v>22.54832596321115</c:v>
                </c:pt>
                <c:pt idx="50">
                  <c:v>22.518390278682805</c:v>
                </c:pt>
                <c:pt idx="51">
                  <c:v>21.99297314919547</c:v>
                </c:pt>
                <c:pt idx="52">
                  <c:v>20.88924996455697</c:v>
                </c:pt>
                <c:pt idx="53">
                  <c:v>19.242827259869</c:v>
                </c:pt>
                <c:pt idx="54">
                  <c:v>18.89085560794945</c:v>
                </c:pt>
                <c:pt idx="55">
                  <c:v>18.6505889865232</c:v>
                </c:pt>
                <c:pt idx="56">
                  <c:v>17.553540979210577</c:v>
                </c:pt>
                <c:pt idx="57">
                  <c:v>17.321340604977202</c:v>
                </c:pt>
                <c:pt idx="58">
                  <c:v>15.307652756282263</c:v>
                </c:pt>
                <c:pt idx="59">
                  <c:v>8.29596089735292</c:v>
                </c:pt>
                <c:pt idx="60">
                  <c:v>6.843893408842328</c:v>
                </c:pt>
                <c:pt idx="61">
                  <c:v>3.403680857185237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产科</c:v>
                </c:pt>
                <c:pt idx="2">
                  <c:v>重症医学科</c:v>
                </c:pt>
                <c:pt idx="3">
                  <c:v>美容皮肤科</c:v>
                </c:pt>
                <c:pt idx="4">
                  <c:v>小儿推拿科</c:v>
                </c:pt>
                <c:pt idx="5">
                  <c:v>神经内科</c:v>
                </c:pt>
                <c:pt idx="6">
                  <c:v>乳腺甲状腺外科</c:v>
                </c:pt>
                <c:pt idx="7">
                  <c:v>消化内科</c:v>
                </c:pt>
                <c:pt idx="8">
                  <c:v>医院</c:v>
                </c:pt>
                <c:pt idx="9">
                  <c:v>脑病二科</c:v>
                </c:pt>
                <c:pt idx="10">
                  <c:v>推拿科</c:v>
                </c:pt>
                <c:pt idx="11">
                  <c:v>妇科妇二科合并</c:v>
                </c:pt>
                <c:pt idx="12">
                  <c:v>肾脏内科</c:v>
                </c:pt>
                <c:pt idx="13">
                  <c:v>心病四科</c:v>
                </c:pt>
                <c:pt idx="14">
                  <c:v>心病一科</c:v>
                </c:pt>
                <c:pt idx="15">
                  <c:v>泌尿外科</c:v>
                </c:pt>
                <c:pt idx="16">
                  <c:v>皮肤科</c:v>
                </c:pt>
                <c:pt idx="17">
                  <c:v>中医外治中心</c:v>
                </c:pt>
                <c:pt idx="18">
                  <c:v>心病三科</c:v>
                </c:pt>
                <c:pt idx="19">
                  <c:v>风湿病科</c:v>
                </c:pt>
                <c:pt idx="20">
                  <c:v>显微骨科</c:v>
                </c:pt>
                <c:pt idx="21">
                  <c:v>妇二科</c:v>
                </c:pt>
                <c:pt idx="22">
                  <c:v>脾胃科消化科合并</c:v>
                </c:pt>
                <c:pt idx="23">
                  <c:v>周围血管科</c:v>
                </c:pt>
                <c:pt idx="24">
                  <c:v>神经外科</c:v>
                </c:pt>
                <c:pt idx="25">
                  <c:v>肿瘤内科</c:v>
                </c:pt>
                <c:pt idx="26">
                  <c:v>普通外科</c:v>
                </c:pt>
                <c:pt idx="27">
                  <c:v>关节骨科</c:v>
                </c:pt>
                <c:pt idx="28">
                  <c:v>男科</c:v>
                </c:pt>
                <c:pt idx="29">
                  <c:v>肝病科</c:v>
                </c:pt>
                <c:pt idx="30">
                  <c:v>心病二科</c:v>
                </c:pt>
                <c:pt idx="31">
                  <c:v>耳鼻喉科</c:v>
                </c:pt>
                <c:pt idx="32">
                  <c:v>脑病三科</c:v>
                </c:pt>
                <c:pt idx="33">
                  <c:v>东区肾病科</c:v>
                </c:pt>
                <c:pt idx="34">
                  <c:v>身心医学科</c:v>
                </c:pt>
                <c:pt idx="35">
                  <c:v>心血管内科</c:v>
                </c:pt>
                <c:pt idx="36">
                  <c:v>脾胃病科</c:v>
                </c:pt>
                <c:pt idx="37">
                  <c:v>脑病一科</c:v>
                </c:pt>
                <c:pt idx="38">
                  <c:v>肾病科</c:v>
                </c:pt>
                <c:pt idx="39">
                  <c:v>微创骨科</c:v>
                </c:pt>
                <c:pt idx="40">
                  <c:v>呼吸内科</c:v>
                </c:pt>
                <c:pt idx="41">
                  <c:v>眼科</c:v>
                </c:pt>
                <c:pt idx="42">
                  <c:v>口腔科</c:v>
                </c:pt>
                <c:pt idx="43">
                  <c:v>运动损伤骨科</c:v>
                </c:pt>
                <c:pt idx="44">
                  <c:v>老年医学科</c:v>
                </c:pt>
                <c:pt idx="45">
                  <c:v>综合内科</c:v>
                </c:pt>
                <c:pt idx="46">
                  <c:v>肛肠科</c:v>
                </c:pt>
                <c:pt idx="47">
                  <c:v>肝胆外科</c:v>
                </c:pt>
                <c:pt idx="48">
                  <c:v>血液科</c:v>
                </c:pt>
                <c:pt idx="49">
                  <c:v>妇科</c:v>
                </c:pt>
                <c:pt idx="50">
                  <c:v>小儿骨科</c:v>
                </c:pt>
                <c:pt idx="51">
                  <c:v>东区重症医学科</c:v>
                </c:pt>
                <c:pt idx="52">
                  <c:v>骨科</c:v>
                </c:pt>
                <c:pt idx="53">
                  <c:v>胸外科</c:v>
                </c:pt>
                <c:pt idx="54">
                  <c:v>中医经典科</c:v>
                </c:pt>
                <c:pt idx="55">
                  <c:v>脊柱骨科</c:v>
                </c:pt>
                <c:pt idx="56">
                  <c:v>儿科</c:v>
                </c:pt>
                <c:pt idx="57">
                  <c:v>内分泌科</c:v>
                </c:pt>
                <c:pt idx="58">
                  <c:v>康复科</c:v>
                </c:pt>
                <c:pt idx="59">
                  <c:v>治未病中心</c:v>
                </c:pt>
                <c:pt idx="60">
                  <c:v>创伤骨科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97.59100271928993</c:v>
                </c:pt>
                <c:pt idx="2">
                  <c:v>97.36237048039669</c:v>
                </c:pt>
                <c:pt idx="3">
                  <c:v>96.91540530012553</c:v>
                </c:pt>
                <c:pt idx="4">
                  <c:v>95.73219105652356</c:v>
                </c:pt>
                <c:pt idx="5">
                  <c:v>95.16001711111149</c:v>
                </c:pt>
                <c:pt idx="6">
                  <c:v>93.2824328668523</c:v>
                </c:pt>
                <c:pt idx="7">
                  <c:v>92.16709570931062</c:v>
                </c:pt>
                <c:pt idx="8">
                  <c:v>90.91159586085405</c:v>
                </c:pt>
                <c:pt idx="9">
                  <c:v>88.2700644776417</c:v>
                </c:pt>
                <c:pt idx="10">
                  <c:v>87.93457960239586</c:v>
                </c:pt>
                <c:pt idx="11">
                  <c:v>83.5144245020977</c:v>
                </c:pt>
                <c:pt idx="12">
                  <c:v>83.18569047673027</c:v>
                </c:pt>
                <c:pt idx="13">
                  <c:v>82.25479836144217</c:v>
                </c:pt>
                <c:pt idx="14">
                  <c:v>81.43520811713536</c:v>
                </c:pt>
                <c:pt idx="15">
                  <c:v>71.38116508461304</c:v>
                </c:pt>
                <c:pt idx="16">
                  <c:v>68.68372802716965</c:v>
                </c:pt>
                <c:pt idx="17">
                  <c:v>68.48406612444057</c:v>
                </c:pt>
                <c:pt idx="18">
                  <c:v>68.14099755206867</c:v>
                </c:pt>
                <c:pt idx="19">
                  <c:v>68.08218591443682</c:v>
                </c:pt>
                <c:pt idx="20">
                  <c:v>67.14100401565194</c:v>
                </c:pt>
                <c:pt idx="21">
                  <c:v>67.03504685288688</c:v>
                </c:pt>
                <c:pt idx="22">
                  <c:v>62.67697399027831</c:v>
                </c:pt>
                <c:pt idx="23">
                  <c:v>62.53508172126597</c:v>
                </c:pt>
                <c:pt idx="24">
                  <c:v>60.546975633674975</c:v>
                </c:pt>
                <c:pt idx="25">
                  <c:v>59.604133599145804</c:v>
                </c:pt>
                <c:pt idx="26">
                  <c:v>58.852201581265405</c:v>
                </c:pt>
                <c:pt idx="27">
                  <c:v>56.931638913601454</c:v>
                </c:pt>
                <c:pt idx="28">
                  <c:v>56.655848431642404</c:v>
                </c:pt>
                <c:pt idx="29">
                  <c:v>53.42793974486077</c:v>
                </c:pt>
                <c:pt idx="30">
                  <c:v>51.8031774527067</c:v>
                </c:pt>
                <c:pt idx="31">
                  <c:v>50.06481401316037</c:v>
                </c:pt>
                <c:pt idx="32">
                  <c:v>49.71415412805432</c:v>
                </c:pt>
                <c:pt idx="33">
                  <c:v>49.23525911044092</c:v>
                </c:pt>
                <c:pt idx="34">
                  <c:v>49.15739404937356</c:v>
                </c:pt>
                <c:pt idx="35">
                  <c:v>47.29954923777501</c:v>
                </c:pt>
                <c:pt idx="36">
                  <c:v>47.05581789262247</c:v>
                </c:pt>
                <c:pt idx="37">
                  <c:v>46.37504380089776</c:v>
                </c:pt>
                <c:pt idx="38">
                  <c:v>44.520280754893655</c:v>
                </c:pt>
                <c:pt idx="39">
                  <c:v>43.874258530550556</c:v>
                </c:pt>
                <c:pt idx="40">
                  <c:v>42.207171274414485</c:v>
                </c:pt>
                <c:pt idx="41">
                  <c:v>41.87623369740782</c:v>
                </c:pt>
                <c:pt idx="42">
                  <c:v>41.05555867915542</c:v>
                </c:pt>
                <c:pt idx="43">
                  <c:v>35.22813875486196</c:v>
                </c:pt>
                <c:pt idx="44">
                  <c:v>34.21008903996858</c:v>
                </c:pt>
                <c:pt idx="45">
                  <c:v>32.478929724451724</c:v>
                </c:pt>
                <c:pt idx="46">
                  <c:v>31.436202988593024</c:v>
                </c:pt>
                <c:pt idx="47">
                  <c:v>31.240483157563002</c:v>
                </c:pt>
                <c:pt idx="48">
                  <c:v>29.699547860217656</c:v>
                </c:pt>
                <c:pt idx="49">
                  <c:v>25.52621606697807</c:v>
                </c:pt>
                <c:pt idx="50">
                  <c:v>25.42982868128605</c:v>
                </c:pt>
                <c:pt idx="51">
                  <c:v>24.316620762149967</c:v>
                </c:pt>
                <c:pt idx="52">
                  <c:v>21.0197318033356</c:v>
                </c:pt>
                <c:pt idx="53">
                  <c:v>19.495845501547144</c:v>
                </c:pt>
                <c:pt idx="54">
                  <c:v>18.548825119127798</c:v>
                </c:pt>
                <c:pt idx="55">
                  <c:v>17.869459311096946</c:v>
                </c:pt>
                <c:pt idx="56">
                  <c:v>16.68549304065979</c:v>
                </c:pt>
                <c:pt idx="57">
                  <c:v>13.59147857574577</c:v>
                </c:pt>
                <c:pt idx="58">
                  <c:v>7.950505564998396</c:v>
                </c:pt>
                <c:pt idx="59">
                  <c:v>6.947404997045521</c:v>
                </c:pt>
                <c:pt idx="60">
                  <c:v>1.8278352823884725</c:v>
                </c:pt>
                <c:pt idx="61">
                  <c:v>0.1223349207343268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脾胃病科</c:v>
                </c:pt>
                <c:pt idx="2">
                  <c:v>关节骨科</c:v>
                </c:pt>
                <c:pt idx="3">
                  <c:v>产科</c:v>
                </c:pt>
                <c:pt idx="4">
                  <c:v>皮肤科</c:v>
                </c:pt>
                <c:pt idx="5">
                  <c:v>骨科</c:v>
                </c:pt>
                <c:pt idx="6">
                  <c:v>口腔科</c:v>
                </c:pt>
                <c:pt idx="7">
                  <c:v>中医经典科</c:v>
                </c:pt>
                <c:pt idx="8">
                  <c:v>脑病二科</c:v>
                </c:pt>
                <c:pt idx="9">
                  <c:v>神经外科</c:v>
                </c:pt>
                <c:pt idx="10">
                  <c:v>神经内科</c:v>
                </c:pt>
                <c:pt idx="11">
                  <c:v>治未病中心</c:v>
                </c:pt>
                <c:pt idx="12">
                  <c:v>小儿骨科</c:v>
                </c:pt>
                <c:pt idx="13">
                  <c:v>中医外治中心</c:v>
                </c:pt>
                <c:pt idx="14">
                  <c:v>重症医学科</c:v>
                </c:pt>
                <c:pt idx="15">
                  <c:v>脑病三科</c:v>
                </c:pt>
                <c:pt idx="16">
                  <c:v>心病一科</c:v>
                </c:pt>
                <c:pt idx="17">
                  <c:v>心血管内科</c:v>
                </c:pt>
                <c:pt idx="18">
                  <c:v>肾病科</c:v>
                </c:pt>
                <c:pt idx="19">
                  <c:v>肿瘤内科</c:v>
                </c:pt>
                <c:pt idx="20">
                  <c:v>综合内科</c:v>
                </c:pt>
                <c:pt idx="21">
                  <c:v>东区重症医学科</c:v>
                </c:pt>
                <c:pt idx="22">
                  <c:v>血液科</c:v>
                </c:pt>
                <c:pt idx="23">
                  <c:v>呼吸内科</c:v>
                </c:pt>
                <c:pt idx="24">
                  <c:v>显微骨科</c:v>
                </c:pt>
                <c:pt idx="25">
                  <c:v>肾脏内科</c:v>
                </c:pt>
                <c:pt idx="26">
                  <c:v>周围血管科</c:v>
                </c:pt>
                <c:pt idx="27">
                  <c:v>西区重症医学科</c:v>
                </c:pt>
                <c:pt idx="28">
                  <c:v>推拿科</c:v>
                </c:pt>
                <c:pt idx="29">
                  <c:v>儿科</c:v>
                </c:pt>
                <c:pt idx="30">
                  <c:v>风湿病科</c:v>
                </c:pt>
                <c:pt idx="31">
                  <c:v>医院</c:v>
                </c:pt>
                <c:pt idx="32">
                  <c:v>乳腺甲状腺外科</c:v>
                </c:pt>
                <c:pt idx="33">
                  <c:v>男科</c:v>
                </c:pt>
                <c:pt idx="34">
                  <c:v>创伤骨科</c:v>
                </c:pt>
                <c:pt idx="35">
                  <c:v>康复科</c:v>
                </c:pt>
                <c:pt idx="36">
                  <c:v>消化内科</c:v>
                </c:pt>
                <c:pt idx="37">
                  <c:v>老年医学科</c:v>
                </c:pt>
                <c:pt idx="38">
                  <c:v>脾胃科消化科合并</c:v>
                </c:pt>
                <c:pt idx="39">
                  <c:v>肝病科</c:v>
                </c:pt>
                <c:pt idx="40">
                  <c:v>微创骨科</c:v>
                </c:pt>
                <c:pt idx="41">
                  <c:v>肛肠科</c:v>
                </c:pt>
                <c:pt idx="42">
                  <c:v>胸外科</c:v>
                </c:pt>
                <c:pt idx="43">
                  <c:v>身心医学科</c:v>
                </c:pt>
                <c:pt idx="44">
                  <c:v>小儿推拿科</c:v>
                </c:pt>
                <c:pt idx="45">
                  <c:v>普通外科</c:v>
                </c:pt>
                <c:pt idx="46">
                  <c:v>耳鼻喉科</c:v>
                </c:pt>
                <c:pt idx="47">
                  <c:v>妇科</c:v>
                </c:pt>
                <c:pt idx="48">
                  <c:v>心病三科</c:v>
                </c:pt>
                <c:pt idx="49">
                  <c:v>泌尿外科</c:v>
                </c:pt>
                <c:pt idx="50">
                  <c:v>妇科妇二科合并</c:v>
                </c:pt>
                <c:pt idx="51">
                  <c:v>针灸科</c:v>
                </c:pt>
                <c:pt idx="52">
                  <c:v>脑病一科</c:v>
                </c:pt>
                <c:pt idx="53">
                  <c:v>肝胆外科</c:v>
                </c:pt>
                <c:pt idx="54">
                  <c:v>美容皮肤科</c:v>
                </c:pt>
                <c:pt idx="55">
                  <c:v>眼科</c:v>
                </c:pt>
                <c:pt idx="56">
                  <c:v>内分泌科</c:v>
                </c:pt>
                <c:pt idx="57">
                  <c:v>心病四科</c:v>
                </c:pt>
                <c:pt idx="58">
                  <c:v>心病二科</c:v>
                </c:pt>
                <c:pt idx="59">
                  <c:v>运动损伤骨科</c:v>
                </c:pt>
                <c:pt idx="60">
                  <c:v>脊柱骨科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98.36949123531828</c:v>
                </c:pt>
                <c:pt idx="2">
                  <c:v>98.27465707805497</c:v>
                </c:pt>
                <c:pt idx="3">
                  <c:v>97.06214352729931</c:v>
                </c:pt>
                <c:pt idx="4">
                  <c:v>96.41077996263543</c:v>
                </c:pt>
                <c:pt idx="5">
                  <c:v>92.54454477197821</c:v>
                </c:pt>
                <c:pt idx="6">
                  <c:v>90.35083123091417</c:v>
                </c:pt>
                <c:pt idx="7">
                  <c:v>90.00950557443437</c:v>
                </c:pt>
                <c:pt idx="8">
                  <c:v>85.13382975696214</c:v>
                </c:pt>
                <c:pt idx="9">
                  <c:v>84.0044557095621</c:v>
                </c:pt>
                <c:pt idx="10">
                  <c:v>83.60914449395335</c:v>
                </c:pt>
                <c:pt idx="11">
                  <c:v>83.09547921929419</c:v>
                </c:pt>
                <c:pt idx="12">
                  <c:v>81.16452614557014</c:v>
                </c:pt>
                <c:pt idx="13">
                  <c:v>81.04794789465728</c:v>
                </c:pt>
                <c:pt idx="14">
                  <c:v>75.45932299482575</c:v>
                </c:pt>
                <c:pt idx="15">
                  <c:v>73.85224319361959</c:v>
                </c:pt>
                <c:pt idx="16">
                  <c:v>69.55400642118461</c:v>
                </c:pt>
                <c:pt idx="17">
                  <c:v>66.61679442204645</c:v>
                </c:pt>
                <c:pt idx="18">
                  <c:v>66.32928880811274</c:v>
                </c:pt>
                <c:pt idx="19">
                  <c:v>64.6213476742697</c:v>
                </c:pt>
                <c:pt idx="20">
                  <c:v>63.01180680494006</c:v>
                </c:pt>
                <c:pt idx="21">
                  <c:v>61.6858057768849</c:v>
                </c:pt>
                <c:pt idx="22">
                  <c:v>61.43809846254079</c:v>
                </c:pt>
                <c:pt idx="23">
                  <c:v>61.365775636910946</c:v>
                </c:pt>
                <c:pt idx="24">
                  <c:v>60.9984137726955</c:v>
                </c:pt>
                <c:pt idx="25">
                  <c:v>60.447523142168514</c:v>
                </c:pt>
                <c:pt idx="26">
                  <c:v>60.291680961402655</c:v>
                </c:pt>
                <c:pt idx="27">
                  <c:v>59.74619741478924</c:v>
                </c:pt>
                <c:pt idx="28">
                  <c:v>56.831009698896246</c:v>
                </c:pt>
                <c:pt idx="29">
                  <c:v>56.392687012621785</c:v>
                </c:pt>
                <c:pt idx="30">
                  <c:v>55.606611257055604</c:v>
                </c:pt>
                <c:pt idx="31">
                  <c:v>55.309382498941105</c:v>
                </c:pt>
                <c:pt idx="32">
                  <c:v>54.54068581594344</c:v>
                </c:pt>
                <c:pt idx="33">
                  <c:v>54.45043289213078</c:v>
                </c:pt>
                <c:pt idx="34">
                  <c:v>54.169623913965964</c:v>
                </c:pt>
                <c:pt idx="35">
                  <c:v>46.674596887308844</c:v>
                </c:pt>
                <c:pt idx="36">
                  <c:v>46.40186973474755</c:v>
                </c:pt>
                <c:pt idx="37">
                  <c:v>43.17923145783768</c:v>
                </c:pt>
                <c:pt idx="38">
                  <c:v>43.023337903843085</c:v>
                </c:pt>
                <c:pt idx="39">
                  <c:v>42.9676535976978</c:v>
                </c:pt>
                <c:pt idx="40">
                  <c:v>40.579856494059</c:v>
                </c:pt>
                <c:pt idx="41">
                  <c:v>38.84409848412751</c:v>
                </c:pt>
                <c:pt idx="42">
                  <c:v>35.15699272646796</c:v>
                </c:pt>
                <c:pt idx="43">
                  <c:v>32.77094578795709</c:v>
                </c:pt>
                <c:pt idx="44">
                  <c:v>29.919480026733776</c:v>
                </c:pt>
                <c:pt idx="45">
                  <c:v>28.989448393918074</c:v>
                </c:pt>
                <c:pt idx="46">
                  <c:v>28.549931115409276</c:v>
                </c:pt>
                <c:pt idx="47">
                  <c:v>25.68132023252352</c:v>
                </c:pt>
                <c:pt idx="48">
                  <c:v>23.42919978788746</c:v>
                </c:pt>
                <c:pt idx="49">
                  <c:v>23.141956607955926</c:v>
                </c:pt>
                <c:pt idx="50">
                  <c:v>22.815514974717498</c:v>
                </c:pt>
                <c:pt idx="51">
                  <c:v>18.999988924278</c:v>
                </c:pt>
                <c:pt idx="52">
                  <c:v>18.95525708417772</c:v>
                </c:pt>
                <c:pt idx="53">
                  <c:v>15.812536315147856</c:v>
                </c:pt>
                <c:pt idx="54">
                  <c:v>13.820524550507917</c:v>
                </c:pt>
                <c:pt idx="55">
                  <c:v>12.77088118765819</c:v>
                </c:pt>
                <c:pt idx="56">
                  <c:v>11.152445043473419</c:v>
                </c:pt>
                <c:pt idx="57">
                  <c:v>10.027792267998695</c:v>
                </c:pt>
                <c:pt idx="58">
                  <c:v>7.252811713175546</c:v>
                </c:pt>
                <c:pt idx="59">
                  <c:v>5.108710893524836</c:v>
                </c:pt>
                <c:pt idx="60">
                  <c:v>3.3975775164951054</c:v>
                </c:pt>
                <c:pt idx="61">
                  <c:v>3.0630170527114253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推拿科</c:v>
                </c:pt>
                <c:pt idx="2">
                  <c:v>呼吸内科</c:v>
                </c:pt>
                <c:pt idx="3">
                  <c:v>西区重症医学科</c:v>
                </c:pt>
                <c:pt idx="4">
                  <c:v>心血管内科</c:v>
                </c:pt>
                <c:pt idx="5">
                  <c:v>脑病二科</c:v>
                </c:pt>
                <c:pt idx="6">
                  <c:v>综合内科</c:v>
                </c:pt>
                <c:pt idx="7">
                  <c:v>创伤骨科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美容皮肤科</c:v>
                </c:pt>
                <c:pt idx="14">
                  <c:v>肿瘤内科</c:v>
                </c:pt>
                <c:pt idx="15">
                  <c:v>妇科妇二科合并</c:v>
                </c:pt>
                <c:pt idx="16">
                  <c:v>心病一科</c:v>
                </c:pt>
                <c:pt idx="17">
                  <c:v>心病三科</c:v>
                </c:pt>
                <c:pt idx="18">
                  <c:v>显微骨科</c:v>
                </c:pt>
                <c:pt idx="19">
                  <c:v>肛肠科</c:v>
                </c:pt>
                <c:pt idx="20">
                  <c:v>重症医学科</c:v>
                </c:pt>
                <c:pt idx="21">
                  <c:v>针灸科</c:v>
                </c:pt>
                <c:pt idx="22">
                  <c:v>神经内科</c:v>
                </c:pt>
                <c:pt idx="23">
                  <c:v>周围血管科</c:v>
                </c:pt>
                <c:pt idx="24">
                  <c:v>肾脏内科</c:v>
                </c:pt>
                <c:pt idx="25">
                  <c:v>产科</c:v>
                </c:pt>
                <c:pt idx="26">
                  <c:v>泌尿外科</c:v>
                </c:pt>
                <c:pt idx="27">
                  <c:v>医院</c:v>
                </c:pt>
                <c:pt idx="28">
                  <c:v>身心医学科</c:v>
                </c:pt>
                <c:pt idx="29">
                  <c:v>口腔科</c:v>
                </c:pt>
                <c:pt idx="30">
                  <c:v>普通外科</c:v>
                </c:pt>
                <c:pt idx="31">
                  <c:v>男科</c:v>
                </c:pt>
                <c:pt idx="32">
                  <c:v>康复科</c:v>
                </c:pt>
                <c:pt idx="33">
                  <c:v>小儿骨科</c:v>
                </c:pt>
                <c:pt idx="34">
                  <c:v>肝病科</c:v>
                </c:pt>
                <c:pt idx="35">
                  <c:v>治未病中心</c:v>
                </c:pt>
                <c:pt idx="36">
                  <c:v>眼科</c:v>
                </c:pt>
                <c:pt idx="37">
                  <c:v>风湿病科</c:v>
                </c:pt>
                <c:pt idx="38">
                  <c:v>微创骨科</c:v>
                </c:pt>
                <c:pt idx="39">
                  <c:v>心病四科</c:v>
                </c:pt>
                <c:pt idx="40">
                  <c:v>皮肤科</c:v>
                </c:pt>
                <c:pt idx="41">
                  <c:v>脾胃病科</c:v>
                </c:pt>
                <c:pt idx="42">
                  <c:v>中医经典科</c:v>
                </c:pt>
                <c:pt idx="43">
                  <c:v>耳鼻喉科</c:v>
                </c:pt>
                <c:pt idx="44">
                  <c:v>东区重症医学科</c:v>
                </c:pt>
                <c:pt idx="45">
                  <c:v>中医外治中心</c:v>
                </c:pt>
                <c:pt idx="46">
                  <c:v>肾病科</c:v>
                </c:pt>
                <c:pt idx="47">
                  <c:v>关节骨科</c:v>
                </c:pt>
                <c:pt idx="48">
                  <c:v>脑病三科</c:v>
                </c:pt>
                <c:pt idx="49">
                  <c:v>肝胆外科</c:v>
                </c:pt>
                <c:pt idx="50">
                  <c:v>骨科</c:v>
                </c:pt>
                <c:pt idx="51">
                  <c:v>儿科</c:v>
                </c:pt>
                <c:pt idx="52">
                  <c:v>神经外科</c:v>
                </c:pt>
                <c:pt idx="53">
                  <c:v>胸外科</c:v>
                </c:pt>
                <c:pt idx="54">
                  <c:v>脑病一科</c:v>
                </c:pt>
                <c:pt idx="55">
                  <c:v>老年医学科</c:v>
                </c:pt>
                <c:pt idx="56">
                  <c:v>消化内科</c:v>
                </c:pt>
                <c:pt idx="57">
                  <c:v>内分泌科</c:v>
                </c:pt>
                <c:pt idx="58">
                  <c:v>东区肾病科</c:v>
                </c:pt>
                <c:pt idx="59">
                  <c:v>心病二科</c:v>
                </c:pt>
                <c:pt idx="60">
                  <c:v>乳腺甲状腺外科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97.27152123933872</c:v>
                </c:pt>
                <c:pt idx="2">
                  <c:v>95.73830292267101</c:v>
                </c:pt>
                <c:pt idx="3">
                  <c:v>95.59117674121585</c:v>
                </c:pt>
                <c:pt idx="4">
                  <c:v>93.63699361689497</c:v>
                </c:pt>
                <c:pt idx="5">
                  <c:v>85.45539127103079</c:v>
                </c:pt>
                <c:pt idx="6">
                  <c:v>83.2250806531675</c:v>
                </c:pt>
                <c:pt idx="7">
                  <c:v>82.321119474925</c:v>
                </c:pt>
                <c:pt idx="8">
                  <c:v>81.30661270896613</c:v>
                </c:pt>
                <c:pt idx="9">
                  <c:v>79.73792235433245</c:v>
                </c:pt>
                <c:pt idx="10">
                  <c:v>78.33640599703782</c:v>
                </c:pt>
                <c:pt idx="11">
                  <c:v>77.22866763846703</c:v>
                </c:pt>
                <c:pt idx="12">
                  <c:v>77.00525373259399</c:v>
                </c:pt>
                <c:pt idx="13">
                  <c:v>76.67252321853606</c:v>
                </c:pt>
                <c:pt idx="14">
                  <c:v>76.5727306221403</c:v>
                </c:pt>
                <c:pt idx="15">
                  <c:v>75.63889227860639</c:v>
                </c:pt>
                <c:pt idx="16">
                  <c:v>75.01702443948022</c:v>
                </c:pt>
                <c:pt idx="17">
                  <c:v>74.99597360743653</c:v>
                </c:pt>
                <c:pt idx="18">
                  <c:v>74.7416914907439</c:v>
                </c:pt>
                <c:pt idx="19">
                  <c:v>74.55032305434312</c:v>
                </c:pt>
                <c:pt idx="20">
                  <c:v>74.33534456675379</c:v>
                </c:pt>
                <c:pt idx="21">
                  <c:v>73.7212434345623</c:v>
                </c:pt>
                <c:pt idx="22">
                  <c:v>72.21474225051746</c:v>
                </c:pt>
                <c:pt idx="23">
                  <c:v>68.94269264953444</c:v>
                </c:pt>
                <c:pt idx="24">
                  <c:v>67.40054400931865</c:v>
                </c:pt>
                <c:pt idx="25">
                  <c:v>67.33722221842557</c:v>
                </c:pt>
                <c:pt idx="26">
                  <c:v>65.48740424353882</c:v>
                </c:pt>
                <c:pt idx="27">
                  <c:v>64.28510422210587</c:v>
                </c:pt>
                <c:pt idx="28">
                  <c:v>57.959065388884355</c:v>
                </c:pt>
                <c:pt idx="29">
                  <c:v>55.87050368018601</c:v>
                </c:pt>
                <c:pt idx="30">
                  <c:v>55.00908076788702</c:v>
                </c:pt>
                <c:pt idx="31">
                  <c:v>53.713671649192044</c:v>
                </c:pt>
                <c:pt idx="32">
                  <c:v>47.28176662208314</c:v>
                </c:pt>
                <c:pt idx="33">
                  <c:v>45.40210329538482</c:v>
                </c:pt>
                <c:pt idx="34">
                  <c:v>44.008112178984156</c:v>
                </c:pt>
                <c:pt idx="35">
                  <c:v>39.99176519604484</c:v>
                </c:pt>
                <c:pt idx="36">
                  <c:v>37.601511625041</c:v>
                </c:pt>
                <c:pt idx="37">
                  <c:v>37.34138643703807</c:v>
                </c:pt>
                <c:pt idx="38">
                  <c:v>36.51179042861752</c:v>
                </c:pt>
                <c:pt idx="39">
                  <c:v>36.461706697317645</c:v>
                </c:pt>
                <c:pt idx="40">
                  <c:v>32.15552953795625</c:v>
                </c:pt>
                <c:pt idx="41">
                  <c:v>31.947498310232834</c:v>
                </c:pt>
                <c:pt idx="42">
                  <c:v>31.38848435054017</c:v>
                </c:pt>
                <c:pt idx="43">
                  <c:v>29.578221829834362</c:v>
                </c:pt>
                <c:pt idx="44">
                  <c:v>28.863304902153097</c:v>
                </c:pt>
                <c:pt idx="45">
                  <c:v>28.31864459766923</c:v>
                </c:pt>
                <c:pt idx="46">
                  <c:v>27.773346667822754</c:v>
                </c:pt>
                <c:pt idx="47">
                  <c:v>26.980719544949903</c:v>
                </c:pt>
                <c:pt idx="48">
                  <c:v>26.641309377129975</c:v>
                </c:pt>
                <c:pt idx="49">
                  <c:v>26.49980337503918</c:v>
                </c:pt>
                <c:pt idx="50">
                  <c:v>26.34977406824491</c:v>
                </c:pt>
                <c:pt idx="51">
                  <c:v>25.030354475863707</c:v>
                </c:pt>
                <c:pt idx="52">
                  <c:v>23.874081289572757</c:v>
                </c:pt>
                <c:pt idx="53">
                  <c:v>22.71394617526987</c:v>
                </c:pt>
                <c:pt idx="54">
                  <c:v>21.890498025607076</c:v>
                </c:pt>
                <c:pt idx="55">
                  <c:v>19.204764860682804</c:v>
                </c:pt>
                <c:pt idx="56">
                  <c:v>16.86000832020546</c:v>
                </c:pt>
                <c:pt idx="57">
                  <c:v>15.760062986005355</c:v>
                </c:pt>
                <c:pt idx="58">
                  <c:v>11.014542596023585</c:v>
                </c:pt>
                <c:pt idx="59">
                  <c:v>10.329145709764804</c:v>
                </c:pt>
                <c:pt idx="60">
                  <c:v>5.995361293762581</c:v>
                </c:pt>
                <c:pt idx="61">
                  <c:v>4.235977898105234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东区肾病科</c:v>
                </c:pt>
                <c:pt idx="2">
                  <c:v>肿瘤内科</c:v>
                </c:pt>
                <c:pt idx="3">
                  <c:v>男科</c:v>
                </c:pt>
                <c:pt idx="4">
                  <c:v>妇二科</c:v>
                </c:pt>
                <c:pt idx="5">
                  <c:v>推拿科</c:v>
                </c:pt>
                <c:pt idx="6">
                  <c:v>关节骨科</c:v>
                </c:pt>
                <c:pt idx="7">
                  <c:v>胸外科</c:v>
                </c:pt>
                <c:pt idx="8">
                  <c:v>心病一科</c:v>
                </c:pt>
                <c:pt idx="9">
                  <c:v>脾胃病科</c:v>
                </c:pt>
                <c:pt idx="10">
                  <c:v>综合内科</c:v>
                </c:pt>
                <c:pt idx="11">
                  <c:v>显微骨科</c:v>
                </c:pt>
                <c:pt idx="12">
                  <c:v>康复科</c:v>
                </c:pt>
                <c:pt idx="13">
                  <c:v>中医经典科</c:v>
                </c:pt>
                <c:pt idx="14">
                  <c:v>乳腺甲状腺外科</c:v>
                </c:pt>
                <c:pt idx="15">
                  <c:v>周围血管科</c:v>
                </c:pt>
                <c:pt idx="16">
                  <c:v>口腔科</c:v>
                </c:pt>
                <c:pt idx="17">
                  <c:v>脑病一科</c:v>
                </c:pt>
                <c:pt idx="18">
                  <c:v>泌尿外科</c:v>
                </c:pt>
                <c:pt idx="19">
                  <c:v>创伤骨科</c:v>
                </c:pt>
                <c:pt idx="20">
                  <c:v>皮肤科</c:v>
                </c:pt>
                <c:pt idx="21">
                  <c:v>神经内科</c:v>
                </c:pt>
                <c:pt idx="22">
                  <c:v>重症医学科</c:v>
                </c:pt>
                <c:pt idx="23">
                  <c:v>神经外科</c:v>
                </c:pt>
                <c:pt idx="24">
                  <c:v>肾病科</c:v>
                </c:pt>
                <c:pt idx="25">
                  <c:v>小儿推拿科</c:v>
                </c:pt>
                <c:pt idx="26">
                  <c:v>耳鼻喉科</c:v>
                </c:pt>
                <c:pt idx="27">
                  <c:v>脑病二科</c:v>
                </c:pt>
                <c:pt idx="28">
                  <c:v>脊柱骨科</c:v>
                </c:pt>
                <c:pt idx="29">
                  <c:v>风湿病科</c:v>
                </c:pt>
                <c:pt idx="30">
                  <c:v>消化内科</c:v>
                </c:pt>
                <c:pt idx="31">
                  <c:v>身心医学科</c:v>
                </c:pt>
                <c:pt idx="32">
                  <c:v>心病二科</c:v>
                </c:pt>
                <c:pt idx="33">
                  <c:v>呼吸内科</c:v>
                </c:pt>
                <c:pt idx="34">
                  <c:v>东区重症医学科</c:v>
                </c:pt>
                <c:pt idx="35">
                  <c:v>内分泌科</c:v>
                </c:pt>
                <c:pt idx="36">
                  <c:v>心病四科</c:v>
                </c:pt>
                <c:pt idx="37">
                  <c:v>运动损伤骨科</c:v>
                </c:pt>
                <c:pt idx="38">
                  <c:v>肝胆外科</c:v>
                </c:pt>
                <c:pt idx="39">
                  <c:v>产科</c:v>
                </c:pt>
                <c:pt idx="40">
                  <c:v>儿科</c:v>
                </c:pt>
                <c:pt idx="41">
                  <c:v>眼科</c:v>
                </c:pt>
                <c:pt idx="42">
                  <c:v>血液科</c:v>
                </c:pt>
                <c:pt idx="43">
                  <c:v>针灸科</c:v>
                </c:pt>
                <c:pt idx="44">
                  <c:v>美容皮肤科</c:v>
                </c:pt>
                <c:pt idx="45">
                  <c:v>普通外科</c:v>
                </c:pt>
                <c:pt idx="46">
                  <c:v>骨科</c:v>
                </c:pt>
                <c:pt idx="47">
                  <c:v>小儿骨科</c:v>
                </c:pt>
                <c:pt idx="48">
                  <c:v>中医外治中心</c:v>
                </c:pt>
                <c:pt idx="49">
                  <c:v>心病三科</c:v>
                </c:pt>
                <c:pt idx="50">
                  <c:v>肛肠科</c:v>
                </c:pt>
                <c:pt idx="51">
                  <c:v>肾脏内科</c:v>
                </c:pt>
                <c:pt idx="52">
                  <c:v>微创骨科</c:v>
                </c:pt>
                <c:pt idx="53">
                  <c:v>妇科妇二科合并</c:v>
                </c:pt>
                <c:pt idx="54">
                  <c:v>医院</c:v>
                </c:pt>
                <c:pt idx="55">
                  <c:v>肝病科</c:v>
                </c:pt>
                <c:pt idx="56">
                  <c:v>西区重症医学科</c:v>
                </c:pt>
                <c:pt idx="57">
                  <c:v>妇科</c:v>
                </c:pt>
                <c:pt idx="58">
                  <c:v>脾胃科消化科合并</c:v>
                </c:pt>
                <c:pt idx="59">
                  <c:v>老年医学科</c:v>
                </c:pt>
                <c:pt idx="60">
                  <c:v>治未病中心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98.54508076670203</c:v>
                </c:pt>
                <c:pt idx="1">
                  <c:v>96.90215586875557</c:v>
                </c:pt>
                <c:pt idx="2">
                  <c:v>93.98370715114903</c:v>
                </c:pt>
                <c:pt idx="3">
                  <c:v>92.80150981905405</c:v>
                </c:pt>
                <c:pt idx="4">
                  <c:v>90.66881312465111</c:v>
                </c:pt>
                <c:pt idx="5">
                  <c:v>90.61934312699688</c:v>
                </c:pt>
                <c:pt idx="6">
                  <c:v>89.9290295422849</c:v>
                </c:pt>
                <c:pt idx="7">
                  <c:v>89.07772930760238</c:v>
                </c:pt>
                <c:pt idx="8">
                  <c:v>88.26070807051913</c:v>
                </c:pt>
                <c:pt idx="9">
                  <c:v>86.54772013448205</c:v>
                </c:pt>
                <c:pt idx="10">
                  <c:v>85.98665879941356</c:v>
                </c:pt>
                <c:pt idx="11">
                  <c:v>85.07547170462007</c:v>
                </c:pt>
                <c:pt idx="12">
                  <c:v>82.34370326920254</c:v>
                </c:pt>
                <c:pt idx="13">
                  <c:v>82.1973333220304</c:v>
                </c:pt>
                <c:pt idx="14">
                  <c:v>81.72252387021722</c:v>
                </c:pt>
                <c:pt idx="15">
                  <c:v>78.70830892534934</c:v>
                </c:pt>
                <c:pt idx="16">
                  <c:v>78.06571520580401</c:v>
                </c:pt>
                <c:pt idx="17">
                  <c:v>77.01039309738742</c:v>
                </c:pt>
                <c:pt idx="18">
                  <c:v>72.99098517851978</c:v>
                </c:pt>
                <c:pt idx="19">
                  <c:v>71.92873057994547</c:v>
                </c:pt>
                <c:pt idx="20">
                  <c:v>69.31921976114947</c:v>
                </c:pt>
                <c:pt idx="21">
                  <c:v>69.2076670590072</c:v>
                </c:pt>
                <c:pt idx="22">
                  <c:v>66.50298512748236</c:v>
                </c:pt>
                <c:pt idx="23">
                  <c:v>66.29839480324011</c:v>
                </c:pt>
                <c:pt idx="24">
                  <c:v>62.77309942167584</c:v>
                </c:pt>
                <c:pt idx="25">
                  <c:v>60.835885556831926</c:v>
                </c:pt>
                <c:pt idx="26">
                  <c:v>58.01733100661715</c:v>
                </c:pt>
                <c:pt idx="27">
                  <c:v>55.810629478068186</c:v>
                </c:pt>
                <c:pt idx="28">
                  <c:v>53.48222884956624</c:v>
                </c:pt>
                <c:pt idx="29">
                  <c:v>51.04490424529027</c:v>
                </c:pt>
                <c:pt idx="30">
                  <c:v>50.47259283799468</c:v>
                </c:pt>
                <c:pt idx="31">
                  <c:v>50.40549142237856</c:v>
                </c:pt>
                <c:pt idx="32">
                  <c:v>49.336136585852316</c:v>
                </c:pt>
                <c:pt idx="33">
                  <c:v>48.945245322497485</c:v>
                </c:pt>
                <c:pt idx="34">
                  <c:v>48.20400588918097</c:v>
                </c:pt>
                <c:pt idx="35">
                  <c:v>48.03932946641816</c:v>
                </c:pt>
                <c:pt idx="36">
                  <c:v>44.70964394808858</c:v>
                </c:pt>
                <c:pt idx="37">
                  <c:v>42.76708860347984</c:v>
                </c:pt>
                <c:pt idx="38">
                  <c:v>40.74162538960104</c:v>
                </c:pt>
                <c:pt idx="39">
                  <c:v>40.50862878739776</c:v>
                </c:pt>
                <c:pt idx="40">
                  <c:v>39.15768294784407</c:v>
                </c:pt>
                <c:pt idx="41">
                  <c:v>39.01854629948771</c:v>
                </c:pt>
                <c:pt idx="42">
                  <c:v>33.77421943236436</c:v>
                </c:pt>
                <c:pt idx="43">
                  <c:v>32.80691445175565</c:v>
                </c:pt>
                <c:pt idx="44">
                  <c:v>32.361954359710985</c:v>
                </c:pt>
                <c:pt idx="45">
                  <c:v>31.010229097679385</c:v>
                </c:pt>
                <c:pt idx="46">
                  <c:v>30.846689660099713</c:v>
                </c:pt>
                <c:pt idx="47">
                  <c:v>28.636877047639086</c:v>
                </c:pt>
                <c:pt idx="48">
                  <c:v>27.70304172071065</c:v>
                </c:pt>
                <c:pt idx="49">
                  <c:v>26.18301777540941</c:v>
                </c:pt>
                <c:pt idx="50">
                  <c:v>24.266922075767503</c:v>
                </c:pt>
                <c:pt idx="51">
                  <c:v>20.990113649686148</c:v>
                </c:pt>
                <c:pt idx="52">
                  <c:v>19.901316379507826</c:v>
                </c:pt>
                <c:pt idx="53">
                  <c:v>19.63493844965678</c:v>
                </c:pt>
                <c:pt idx="54">
                  <c:v>14.673801084775251</c:v>
                </c:pt>
                <c:pt idx="55">
                  <c:v>13.654080210102727</c:v>
                </c:pt>
                <c:pt idx="56">
                  <c:v>10.868253677311657</c:v>
                </c:pt>
                <c:pt idx="57">
                  <c:v>3.1317536685555813</c:v>
                </c:pt>
                <c:pt idx="58">
                  <c:v>1.7893457932435686</c:v>
                </c:pt>
                <c:pt idx="59">
                  <c:v>1.6788095658490931</c:v>
                </c:pt>
                <c:pt idx="60">
                  <c:v>0.6540984688562457</c:v>
                </c:pt>
                <c:pt idx="61">
                  <c:v>0.096773154691987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皮肤科</c:v>
                </c:pt>
                <c:pt idx="2">
                  <c:v>心病一科</c:v>
                </c:pt>
                <c:pt idx="3">
                  <c:v>脑病三科</c:v>
                </c:pt>
                <c:pt idx="4">
                  <c:v>脑病二科</c:v>
                </c:pt>
                <c:pt idx="5">
                  <c:v>针灸科</c:v>
                </c:pt>
                <c:pt idx="6">
                  <c:v>肾病科</c:v>
                </c:pt>
                <c:pt idx="7">
                  <c:v>男科</c:v>
                </c:pt>
                <c:pt idx="8">
                  <c:v>妇科</c:v>
                </c:pt>
                <c:pt idx="9">
                  <c:v>微创骨科</c:v>
                </c:pt>
                <c:pt idx="10">
                  <c:v>神经外科</c:v>
                </c:pt>
                <c:pt idx="11">
                  <c:v>创伤骨科</c:v>
                </c:pt>
                <c:pt idx="12">
                  <c:v>心血管内科</c:v>
                </c:pt>
                <c:pt idx="13">
                  <c:v>妇二科</c:v>
                </c:pt>
                <c:pt idx="14">
                  <c:v>眼科</c:v>
                </c:pt>
                <c:pt idx="15">
                  <c:v>小儿推拿科</c:v>
                </c:pt>
                <c:pt idx="16">
                  <c:v>消化内科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乳腺甲状腺外科</c:v>
                </c:pt>
                <c:pt idx="20">
                  <c:v>运动损伤骨科</c:v>
                </c:pt>
                <c:pt idx="21">
                  <c:v>美容皮肤科</c:v>
                </c:pt>
                <c:pt idx="22">
                  <c:v>西区重症医学科</c:v>
                </c:pt>
                <c:pt idx="23">
                  <c:v>肛肠科</c:v>
                </c:pt>
                <c:pt idx="24">
                  <c:v>综合内科</c:v>
                </c:pt>
                <c:pt idx="25">
                  <c:v>脊柱骨科</c:v>
                </c:pt>
                <c:pt idx="26">
                  <c:v>血液科</c:v>
                </c:pt>
                <c:pt idx="27">
                  <c:v>显微骨科</c:v>
                </c:pt>
                <c:pt idx="28">
                  <c:v>康复科</c:v>
                </c:pt>
                <c:pt idx="29">
                  <c:v>骨科</c:v>
                </c:pt>
                <c:pt idx="30">
                  <c:v>肝病科</c:v>
                </c:pt>
                <c:pt idx="31">
                  <c:v>神经内科</c:v>
                </c:pt>
                <c:pt idx="32">
                  <c:v>风湿病科</c:v>
                </c:pt>
                <c:pt idx="33">
                  <c:v>呼吸内科</c:v>
                </c:pt>
                <c:pt idx="34">
                  <c:v>东区重症医学科</c:v>
                </c:pt>
                <c:pt idx="35">
                  <c:v>小儿骨科</c:v>
                </c:pt>
                <c:pt idx="36">
                  <c:v>心病二科</c:v>
                </c:pt>
                <c:pt idx="37">
                  <c:v>老年医学科</c:v>
                </c:pt>
                <c:pt idx="38">
                  <c:v>肿瘤内科</c:v>
                </c:pt>
                <c:pt idx="39">
                  <c:v>泌尿外科</c:v>
                </c:pt>
                <c:pt idx="40">
                  <c:v>肝胆外科</c:v>
                </c:pt>
                <c:pt idx="41">
                  <c:v>脾胃病科</c:v>
                </c:pt>
                <c:pt idx="42">
                  <c:v>胸外科</c:v>
                </c:pt>
                <c:pt idx="43">
                  <c:v>妇科妇二科合并</c:v>
                </c:pt>
                <c:pt idx="44">
                  <c:v>口腔科</c:v>
                </c:pt>
                <c:pt idx="45">
                  <c:v>重症医学科</c:v>
                </c:pt>
                <c:pt idx="46">
                  <c:v>儿科</c:v>
                </c:pt>
                <c:pt idx="47">
                  <c:v>耳鼻喉科</c:v>
                </c:pt>
                <c:pt idx="48">
                  <c:v>心病三科</c:v>
                </c:pt>
                <c:pt idx="49">
                  <c:v>治未病中心</c:v>
                </c:pt>
                <c:pt idx="50">
                  <c:v>医院</c:v>
                </c:pt>
                <c:pt idx="51">
                  <c:v>东区肾病科</c:v>
                </c:pt>
                <c:pt idx="52">
                  <c:v>内分泌科</c:v>
                </c:pt>
                <c:pt idx="53">
                  <c:v>产科</c:v>
                </c:pt>
                <c:pt idx="54">
                  <c:v>中医外治中心</c:v>
                </c:pt>
                <c:pt idx="55">
                  <c:v>中医经典科</c:v>
                </c:pt>
                <c:pt idx="56">
                  <c:v>脑病一科</c:v>
                </c:pt>
                <c:pt idx="57">
                  <c:v>普通外科</c:v>
                </c:pt>
                <c:pt idx="58">
                  <c:v>肾脏内科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98.62583714200075</c:v>
                </c:pt>
                <c:pt idx="1">
                  <c:v>96.05992345728205</c:v>
                </c:pt>
                <c:pt idx="2">
                  <c:v>92.80984766977862</c:v>
                </c:pt>
                <c:pt idx="3">
                  <c:v>89.07644280892085</c:v>
                </c:pt>
                <c:pt idx="4">
                  <c:v>88.09622281111058</c:v>
                </c:pt>
                <c:pt idx="5">
                  <c:v>87.67928884109818</c:v>
                </c:pt>
                <c:pt idx="6">
                  <c:v>86.39582400276014</c:v>
                </c:pt>
                <c:pt idx="7">
                  <c:v>81.4979416015138</c:v>
                </c:pt>
                <c:pt idx="8">
                  <c:v>80.30596390385693</c:v>
                </c:pt>
                <c:pt idx="9">
                  <c:v>76.93333748267233</c:v>
                </c:pt>
                <c:pt idx="10">
                  <c:v>75.12113386100985</c:v>
                </c:pt>
                <c:pt idx="11">
                  <c:v>74.34235101276975</c:v>
                </c:pt>
                <c:pt idx="12">
                  <c:v>73.26539090480446</c:v>
                </c:pt>
                <c:pt idx="13">
                  <c:v>72.56754457674852</c:v>
                </c:pt>
                <c:pt idx="14">
                  <c:v>71.295929939833</c:v>
                </c:pt>
                <c:pt idx="15">
                  <c:v>68.62403053693862</c:v>
                </c:pt>
                <c:pt idx="16">
                  <c:v>68.05322839139085</c:v>
                </c:pt>
                <c:pt idx="17">
                  <c:v>67.92578524272388</c:v>
                </c:pt>
                <c:pt idx="18">
                  <c:v>66.98865648695171</c:v>
                </c:pt>
                <c:pt idx="19">
                  <c:v>63.4529440994918</c:v>
                </c:pt>
                <c:pt idx="20">
                  <c:v>60.872218954129686</c:v>
                </c:pt>
                <c:pt idx="21">
                  <c:v>58.5931731081299</c:v>
                </c:pt>
                <c:pt idx="22">
                  <c:v>56.93837875284808</c:v>
                </c:pt>
                <c:pt idx="23">
                  <c:v>56.85907033138611</c:v>
                </c:pt>
                <c:pt idx="24">
                  <c:v>56.54141019151049</c:v>
                </c:pt>
                <c:pt idx="25">
                  <c:v>55.848672448940476</c:v>
                </c:pt>
                <c:pt idx="26">
                  <c:v>55.721909339253074</c:v>
                </c:pt>
                <c:pt idx="27">
                  <c:v>54.32754756442195</c:v>
                </c:pt>
                <c:pt idx="28">
                  <c:v>51.69041112464994</c:v>
                </c:pt>
                <c:pt idx="29">
                  <c:v>50.089964368460386</c:v>
                </c:pt>
                <c:pt idx="30">
                  <c:v>42.77426029591873</c:v>
                </c:pt>
                <c:pt idx="31">
                  <c:v>40.84671642288767</c:v>
                </c:pt>
                <c:pt idx="32">
                  <c:v>40.23629780805778</c:v>
                </c:pt>
                <c:pt idx="33">
                  <c:v>39.721312147159594</c:v>
                </c:pt>
                <c:pt idx="34">
                  <c:v>32.378799970737916</c:v>
                </c:pt>
                <c:pt idx="35">
                  <c:v>31.135906659980538</c:v>
                </c:pt>
                <c:pt idx="36">
                  <c:v>28.63231802971451</c:v>
                </c:pt>
                <c:pt idx="37">
                  <c:v>28.4905167862866</c:v>
                </c:pt>
                <c:pt idx="38">
                  <c:v>28.446720113368485</c:v>
                </c:pt>
                <c:pt idx="39">
                  <c:v>26.137343641441134</c:v>
                </c:pt>
                <c:pt idx="40">
                  <c:v>24.742798518953137</c:v>
                </c:pt>
                <c:pt idx="41">
                  <c:v>24.48972762321784</c:v>
                </c:pt>
                <c:pt idx="42">
                  <c:v>23.703550344180147</c:v>
                </c:pt>
                <c:pt idx="43">
                  <c:v>22.714632837408356</c:v>
                </c:pt>
                <c:pt idx="44">
                  <c:v>22.463793847400538</c:v>
                </c:pt>
                <c:pt idx="45">
                  <c:v>22.248553961100615</c:v>
                </c:pt>
                <c:pt idx="46">
                  <c:v>22.018178559031497</c:v>
                </c:pt>
                <c:pt idx="47">
                  <c:v>17.923202169652484</c:v>
                </c:pt>
                <c:pt idx="48">
                  <c:v>16.602643685945708</c:v>
                </c:pt>
                <c:pt idx="49">
                  <c:v>15.453889174024681</c:v>
                </c:pt>
                <c:pt idx="50">
                  <c:v>14.963761912091499</c:v>
                </c:pt>
                <c:pt idx="51">
                  <c:v>13.566255116466097</c:v>
                </c:pt>
                <c:pt idx="52">
                  <c:v>12.593739155799355</c:v>
                </c:pt>
                <c:pt idx="53">
                  <c:v>11.92615006442692</c:v>
                </c:pt>
                <c:pt idx="54">
                  <c:v>11.731010753784666</c:v>
                </c:pt>
                <c:pt idx="55">
                  <c:v>10.00059201118848</c:v>
                </c:pt>
                <c:pt idx="56">
                  <c:v>6.594829243572864</c:v>
                </c:pt>
                <c:pt idx="57">
                  <c:v>4.555088237973459</c:v>
                </c:pt>
                <c:pt idx="58">
                  <c:v>4.044273786717345</c:v>
                </c:pt>
                <c:pt idx="59">
                  <c:v>2.8497989121795797</c:v>
                </c:pt>
                <c:pt idx="60">
                  <c:v>2.402178710450298</c:v>
                </c:pt>
                <c:pt idx="61">
                  <c:v>1.899215444754887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推拿科</c:v>
                </c:pt>
                <c:pt idx="2">
                  <c:v>西区重症医学科</c:v>
                </c:pt>
                <c:pt idx="3">
                  <c:v>脑病一科</c:v>
                </c:pt>
                <c:pt idx="4">
                  <c:v>运动损伤骨科</c:v>
                </c:pt>
                <c:pt idx="5">
                  <c:v>肝胆外科</c:v>
                </c:pt>
                <c:pt idx="6">
                  <c:v>脑病二科</c:v>
                </c:pt>
                <c:pt idx="7">
                  <c:v>心病一科</c:v>
                </c:pt>
                <c:pt idx="8">
                  <c:v>创伤骨科</c:v>
                </c:pt>
                <c:pt idx="9">
                  <c:v>中医外治中心</c:v>
                </c:pt>
                <c:pt idx="10">
                  <c:v>东区重症医学科</c:v>
                </c:pt>
                <c:pt idx="11">
                  <c:v>内分泌科</c:v>
                </c:pt>
                <c:pt idx="12">
                  <c:v>儿科</c:v>
                </c:pt>
                <c:pt idx="13">
                  <c:v>周围血管科</c:v>
                </c:pt>
                <c:pt idx="14">
                  <c:v>心血管内科</c:v>
                </c:pt>
                <c:pt idx="15">
                  <c:v>微创骨科</c:v>
                </c:pt>
                <c:pt idx="16">
                  <c:v>针灸科</c:v>
                </c:pt>
                <c:pt idx="17">
                  <c:v>治未病中心</c:v>
                </c:pt>
                <c:pt idx="18">
                  <c:v>呼吸内科</c:v>
                </c:pt>
                <c:pt idx="19">
                  <c:v>东区肾病科</c:v>
                </c:pt>
                <c:pt idx="20">
                  <c:v>骨科</c:v>
                </c:pt>
                <c:pt idx="21">
                  <c:v>妇科妇二科合并</c:v>
                </c:pt>
                <c:pt idx="22">
                  <c:v>身心医学科</c:v>
                </c:pt>
                <c:pt idx="23">
                  <c:v>口腔科</c:v>
                </c:pt>
                <c:pt idx="24">
                  <c:v>乳腺甲状腺外科</c:v>
                </c:pt>
                <c:pt idx="25">
                  <c:v>综合内科</c:v>
                </c:pt>
                <c:pt idx="26">
                  <c:v>小儿骨科</c:v>
                </c:pt>
                <c:pt idx="27">
                  <c:v>男科</c:v>
                </c:pt>
                <c:pt idx="28">
                  <c:v>显微骨科</c:v>
                </c:pt>
                <c:pt idx="29">
                  <c:v>血液科</c:v>
                </c:pt>
                <c:pt idx="30">
                  <c:v>心病二科</c:v>
                </c:pt>
                <c:pt idx="31">
                  <c:v>关节骨科</c:v>
                </c:pt>
                <c:pt idx="32">
                  <c:v>妇二科</c:v>
                </c:pt>
                <c:pt idx="33">
                  <c:v>产科</c:v>
                </c:pt>
                <c:pt idx="34">
                  <c:v>美容皮肤科</c:v>
                </c:pt>
                <c:pt idx="35">
                  <c:v>心病三科</c:v>
                </c:pt>
                <c:pt idx="36">
                  <c:v>普通外科</c:v>
                </c:pt>
                <c:pt idx="37">
                  <c:v>肛肠科</c:v>
                </c:pt>
                <c:pt idx="38">
                  <c:v>肝病科</c:v>
                </c:pt>
                <c:pt idx="39">
                  <c:v>消化内科</c:v>
                </c:pt>
                <c:pt idx="40">
                  <c:v>皮肤科</c:v>
                </c:pt>
                <c:pt idx="41">
                  <c:v>肿瘤内科</c:v>
                </c:pt>
                <c:pt idx="42">
                  <c:v>肾病科</c:v>
                </c:pt>
                <c:pt idx="43">
                  <c:v>康复科</c:v>
                </c:pt>
                <c:pt idx="44">
                  <c:v>中医经典科</c:v>
                </c:pt>
                <c:pt idx="45">
                  <c:v>神经外科</c:v>
                </c:pt>
                <c:pt idx="46">
                  <c:v>小儿推拿科</c:v>
                </c:pt>
                <c:pt idx="47">
                  <c:v>风湿病科</c:v>
                </c:pt>
                <c:pt idx="48">
                  <c:v>脊柱骨科</c:v>
                </c:pt>
                <c:pt idx="49">
                  <c:v>耳鼻喉科</c:v>
                </c:pt>
                <c:pt idx="50">
                  <c:v>神经内科</c:v>
                </c:pt>
                <c:pt idx="51">
                  <c:v>心病四科</c:v>
                </c:pt>
                <c:pt idx="52">
                  <c:v>妇科</c:v>
                </c:pt>
                <c:pt idx="53">
                  <c:v>泌尿外科</c:v>
                </c:pt>
                <c:pt idx="54">
                  <c:v>肾脏内科</c:v>
                </c:pt>
                <c:pt idx="55">
                  <c:v>脑病三科</c:v>
                </c:pt>
                <c:pt idx="56">
                  <c:v>老年医学科</c:v>
                </c:pt>
                <c:pt idx="57">
                  <c:v>重症医学科</c:v>
                </c:pt>
                <c:pt idx="58">
                  <c:v>胸外科</c:v>
                </c:pt>
                <c:pt idx="59">
                  <c:v>眼科</c:v>
                </c:pt>
                <c:pt idx="60">
                  <c:v>脾胃科消化科合并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99.17426483721401</c:v>
                </c:pt>
                <c:pt idx="1">
                  <c:v>94.14900494002217</c:v>
                </c:pt>
                <c:pt idx="2">
                  <c:v>90.10456654194641</c:v>
                </c:pt>
                <c:pt idx="3">
                  <c:v>89.65264216765038</c:v>
                </c:pt>
                <c:pt idx="4">
                  <c:v>87.82167708786437</c:v>
                </c:pt>
                <c:pt idx="5">
                  <c:v>87.34469742550898</c:v>
                </c:pt>
                <c:pt idx="6">
                  <c:v>86.39188525924493</c:v>
                </c:pt>
                <c:pt idx="7">
                  <c:v>84.32444130618461</c:v>
                </c:pt>
                <c:pt idx="8">
                  <c:v>83.92841342042429</c:v>
                </c:pt>
                <c:pt idx="9">
                  <c:v>81.48576017617741</c:v>
                </c:pt>
                <c:pt idx="10">
                  <c:v>80.92680442231614</c:v>
                </c:pt>
                <c:pt idx="11">
                  <c:v>79.05062488534978</c:v>
                </c:pt>
                <c:pt idx="12">
                  <c:v>76.10405691962026</c:v>
                </c:pt>
                <c:pt idx="13">
                  <c:v>71.5950940721595</c:v>
                </c:pt>
                <c:pt idx="14">
                  <c:v>71.53192999654787</c:v>
                </c:pt>
                <c:pt idx="15">
                  <c:v>69.36166289735199</c:v>
                </c:pt>
                <c:pt idx="16">
                  <c:v>68.31101741200382</c:v>
                </c:pt>
                <c:pt idx="17">
                  <c:v>67.57400614965104</c:v>
                </c:pt>
                <c:pt idx="18">
                  <c:v>65.05157062972191</c:v>
                </c:pt>
                <c:pt idx="19">
                  <c:v>62.4392666629972</c:v>
                </c:pt>
                <c:pt idx="20">
                  <c:v>61.39659159948434</c:v>
                </c:pt>
                <c:pt idx="21">
                  <c:v>61.35986452514397</c:v>
                </c:pt>
                <c:pt idx="22">
                  <c:v>61.22315721864145</c:v>
                </c:pt>
                <c:pt idx="23">
                  <c:v>60.89523336930283</c:v>
                </c:pt>
                <c:pt idx="24">
                  <c:v>55.07884677402579</c:v>
                </c:pt>
                <c:pt idx="25">
                  <c:v>52.99430734568895</c:v>
                </c:pt>
                <c:pt idx="26">
                  <c:v>49.94695865309675</c:v>
                </c:pt>
                <c:pt idx="27">
                  <c:v>49.166740669681744</c:v>
                </c:pt>
                <c:pt idx="28">
                  <c:v>47.99684758780687</c:v>
                </c:pt>
                <c:pt idx="29">
                  <c:v>47.63910888528804</c:v>
                </c:pt>
                <c:pt idx="30">
                  <c:v>46.50175768542961</c:v>
                </c:pt>
                <c:pt idx="31">
                  <c:v>45.09067072975355</c:v>
                </c:pt>
                <c:pt idx="32">
                  <c:v>44.725579784298674</c:v>
                </c:pt>
                <c:pt idx="33">
                  <c:v>44.50379902097239</c:v>
                </c:pt>
                <c:pt idx="34">
                  <c:v>43.160167656746815</c:v>
                </c:pt>
                <c:pt idx="35">
                  <c:v>42.76767232380125</c:v>
                </c:pt>
                <c:pt idx="36">
                  <c:v>42.00385687991337</c:v>
                </c:pt>
                <c:pt idx="37">
                  <c:v>37.95017028053842</c:v>
                </c:pt>
                <c:pt idx="38">
                  <c:v>35.811672408480355</c:v>
                </c:pt>
                <c:pt idx="39">
                  <c:v>34.697115351638594</c:v>
                </c:pt>
                <c:pt idx="40">
                  <c:v>31.303705418688786</c:v>
                </c:pt>
                <c:pt idx="41">
                  <c:v>26.747545732636937</c:v>
                </c:pt>
                <c:pt idx="42">
                  <c:v>22.476274916240335</c:v>
                </c:pt>
                <c:pt idx="43">
                  <c:v>20.47495602080147</c:v>
                </c:pt>
                <c:pt idx="44">
                  <c:v>15.734911589149192</c:v>
                </c:pt>
                <c:pt idx="45">
                  <c:v>15.318104802654808</c:v>
                </c:pt>
                <c:pt idx="46">
                  <c:v>14.738536146892113</c:v>
                </c:pt>
                <c:pt idx="47">
                  <c:v>13.775987050038218</c:v>
                </c:pt>
                <c:pt idx="48">
                  <c:v>13.688176096398585</c:v>
                </c:pt>
                <c:pt idx="49">
                  <c:v>13.289299505055464</c:v>
                </c:pt>
                <c:pt idx="50">
                  <c:v>10.116035717147431</c:v>
                </c:pt>
                <c:pt idx="51">
                  <c:v>9.905652454228274</c:v>
                </c:pt>
                <c:pt idx="52">
                  <c:v>9.292077744139139</c:v>
                </c:pt>
                <c:pt idx="53">
                  <c:v>6.762973841495468</c:v>
                </c:pt>
                <c:pt idx="54">
                  <c:v>6.495137773667237</c:v>
                </c:pt>
                <c:pt idx="55">
                  <c:v>6.1132741300230276</c:v>
                </c:pt>
                <c:pt idx="56">
                  <c:v>5.12587432248135</c:v>
                </c:pt>
                <c:pt idx="57">
                  <c:v>3.183818729774246</c:v>
                </c:pt>
                <c:pt idx="58">
                  <c:v>2.997919105283753</c:v>
                </c:pt>
                <c:pt idx="59">
                  <c:v>2.208111137543689</c:v>
                </c:pt>
                <c:pt idx="60">
                  <c:v>2.00418183374218</c:v>
                </c:pt>
                <c:pt idx="61">
                  <c:v>0.18630751040058513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妇二科</c:v>
                </c:pt>
                <c:pt idx="2">
                  <c:v>口腔科</c:v>
                </c:pt>
                <c:pt idx="3">
                  <c:v>创伤骨科</c:v>
                </c:pt>
                <c:pt idx="4">
                  <c:v>泌尿外科</c:v>
                </c:pt>
                <c:pt idx="5">
                  <c:v>内分泌科</c:v>
                </c:pt>
                <c:pt idx="6">
                  <c:v>男科</c:v>
                </c:pt>
                <c:pt idx="7">
                  <c:v>医院</c:v>
                </c:pt>
                <c:pt idx="8">
                  <c:v>脑病三科</c:v>
                </c:pt>
                <c:pt idx="9">
                  <c:v>心病三科</c:v>
                </c:pt>
                <c:pt idx="10">
                  <c:v>妇科妇二科合并</c:v>
                </c:pt>
                <c:pt idx="11">
                  <c:v>儿科</c:v>
                </c:pt>
                <c:pt idx="12">
                  <c:v>微创骨科</c:v>
                </c:pt>
                <c:pt idx="13">
                  <c:v>脑病一科</c:v>
                </c:pt>
                <c:pt idx="14">
                  <c:v>普通外科</c:v>
                </c:pt>
                <c:pt idx="15">
                  <c:v>中医经典科</c:v>
                </c:pt>
                <c:pt idx="16">
                  <c:v>重症医学科</c:v>
                </c:pt>
                <c:pt idx="17">
                  <c:v>心病四科</c:v>
                </c:pt>
                <c:pt idx="18">
                  <c:v>风湿病科</c:v>
                </c:pt>
                <c:pt idx="19">
                  <c:v>脑病二科</c:v>
                </c:pt>
                <c:pt idx="20">
                  <c:v>神经外科</c:v>
                </c:pt>
                <c:pt idx="21">
                  <c:v>康复科</c:v>
                </c:pt>
                <c:pt idx="22">
                  <c:v>老年医学科</c:v>
                </c:pt>
                <c:pt idx="23">
                  <c:v>关节骨科</c:v>
                </c:pt>
                <c:pt idx="24">
                  <c:v>显微骨科</c:v>
                </c:pt>
                <c:pt idx="25">
                  <c:v>运动损伤骨科</c:v>
                </c:pt>
                <c:pt idx="26">
                  <c:v>消化内科</c:v>
                </c:pt>
                <c:pt idx="27">
                  <c:v>肿瘤内科</c:v>
                </c:pt>
                <c:pt idx="28">
                  <c:v>推拿科</c:v>
                </c:pt>
                <c:pt idx="29">
                  <c:v>针灸科</c:v>
                </c:pt>
                <c:pt idx="30">
                  <c:v>妇科</c:v>
                </c:pt>
                <c:pt idx="31">
                  <c:v>皮肤科</c:v>
                </c:pt>
                <c:pt idx="32">
                  <c:v>东区肾病科</c:v>
                </c:pt>
                <c:pt idx="33">
                  <c:v>美容皮肤科</c:v>
                </c:pt>
                <c:pt idx="34">
                  <c:v>肝胆外科</c:v>
                </c:pt>
                <c:pt idx="35">
                  <c:v>心血管内科</c:v>
                </c:pt>
                <c:pt idx="36">
                  <c:v>中医外治中心</c:v>
                </c:pt>
                <c:pt idx="37">
                  <c:v>西区重症医学科</c:v>
                </c:pt>
                <c:pt idx="38">
                  <c:v>乳腺甲状腺外科</c:v>
                </c:pt>
                <c:pt idx="39">
                  <c:v>心病二科</c:v>
                </c:pt>
                <c:pt idx="40">
                  <c:v>胸外科</c:v>
                </c:pt>
                <c:pt idx="41">
                  <c:v>脾胃科消化科合并</c:v>
                </c:pt>
                <c:pt idx="42">
                  <c:v>综合内科</c:v>
                </c:pt>
                <c:pt idx="43">
                  <c:v>肛肠科</c:v>
                </c:pt>
                <c:pt idx="44">
                  <c:v>呼吸内科</c:v>
                </c:pt>
                <c:pt idx="45">
                  <c:v>血液科</c:v>
                </c:pt>
                <c:pt idx="46">
                  <c:v>东区重症医学科</c:v>
                </c:pt>
                <c:pt idx="47">
                  <c:v>脊柱骨科</c:v>
                </c:pt>
                <c:pt idx="48">
                  <c:v>骨科</c:v>
                </c:pt>
                <c:pt idx="49">
                  <c:v>治未病中心</c:v>
                </c:pt>
                <c:pt idx="50">
                  <c:v>小儿推拿科</c:v>
                </c:pt>
                <c:pt idx="51">
                  <c:v>肾脏内科</c:v>
                </c:pt>
                <c:pt idx="52">
                  <c:v>小儿骨科</c:v>
                </c:pt>
                <c:pt idx="53">
                  <c:v>肾病科</c:v>
                </c:pt>
                <c:pt idx="54">
                  <c:v>耳鼻喉科</c:v>
                </c:pt>
                <c:pt idx="55">
                  <c:v>肝病科</c:v>
                </c:pt>
                <c:pt idx="56">
                  <c:v>脾胃病科</c:v>
                </c:pt>
                <c:pt idx="57">
                  <c:v>眼科</c:v>
                </c:pt>
                <c:pt idx="58">
                  <c:v>心病一科</c:v>
                </c:pt>
                <c:pt idx="59">
                  <c:v>身心医学科</c:v>
                </c:pt>
                <c:pt idx="60">
                  <c:v>周围血管科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99.9609188839001</c:v>
                </c:pt>
                <c:pt idx="1">
                  <c:v>99.7196072418496</c:v>
                </c:pt>
                <c:pt idx="2">
                  <c:v>97.87372595861395</c:v>
                </c:pt>
                <c:pt idx="3">
                  <c:v>95.23766505493771</c:v>
                </c:pt>
                <c:pt idx="4">
                  <c:v>94.8968280347304</c:v>
                </c:pt>
                <c:pt idx="5">
                  <c:v>92.23289636754295</c:v>
                </c:pt>
                <c:pt idx="6">
                  <c:v>91.41433196872116</c:v>
                </c:pt>
                <c:pt idx="7">
                  <c:v>91.20681053033621</c:v>
                </c:pt>
                <c:pt idx="8">
                  <c:v>90.48552069843208</c:v>
                </c:pt>
                <c:pt idx="9">
                  <c:v>88.68322094657674</c:v>
                </c:pt>
                <c:pt idx="10">
                  <c:v>88.60534733314715</c:v>
                </c:pt>
                <c:pt idx="11">
                  <c:v>86.53101481628977</c:v>
                </c:pt>
                <c:pt idx="12">
                  <c:v>85.02789413815725</c:v>
                </c:pt>
                <c:pt idx="13">
                  <c:v>83.09604053004904</c:v>
                </c:pt>
                <c:pt idx="14">
                  <c:v>80.59608163239018</c:v>
                </c:pt>
                <c:pt idx="15">
                  <c:v>80.0937912304031</c:v>
                </c:pt>
                <c:pt idx="16">
                  <c:v>78.60729207745156</c:v>
                </c:pt>
                <c:pt idx="17">
                  <c:v>77.86905659429706</c:v>
                </c:pt>
                <c:pt idx="18">
                  <c:v>76.50872212569249</c:v>
                </c:pt>
                <c:pt idx="19">
                  <c:v>68.28812904892727</c:v>
                </c:pt>
                <c:pt idx="20">
                  <c:v>67.41013608290014</c:v>
                </c:pt>
                <c:pt idx="21">
                  <c:v>66.7164148940146</c:v>
                </c:pt>
                <c:pt idx="22">
                  <c:v>66.18842990054846</c:v>
                </c:pt>
                <c:pt idx="23">
                  <c:v>65.84414757240333</c:v>
                </c:pt>
                <c:pt idx="24">
                  <c:v>65.54940907175207</c:v>
                </c:pt>
                <c:pt idx="25">
                  <c:v>65.50188384377591</c:v>
                </c:pt>
                <c:pt idx="26">
                  <c:v>63.988873505832466</c:v>
                </c:pt>
                <c:pt idx="27">
                  <c:v>63.18139167494428</c:v>
                </c:pt>
                <c:pt idx="28">
                  <c:v>58.76536286367686</c:v>
                </c:pt>
                <c:pt idx="29">
                  <c:v>58.15180043885333</c:v>
                </c:pt>
                <c:pt idx="30">
                  <c:v>55.613970489532605</c:v>
                </c:pt>
                <c:pt idx="31">
                  <c:v>55.45752988363362</c:v>
                </c:pt>
                <c:pt idx="32">
                  <c:v>51.42617637356843</c:v>
                </c:pt>
                <c:pt idx="33">
                  <c:v>49.56142136167172</c:v>
                </c:pt>
                <c:pt idx="34">
                  <c:v>49.37568118761171</c:v>
                </c:pt>
                <c:pt idx="35">
                  <c:v>48.10129300568864</c:v>
                </c:pt>
                <c:pt idx="36">
                  <c:v>47.428446267530774</c:v>
                </c:pt>
                <c:pt idx="37">
                  <c:v>45.339519766463596</c:v>
                </c:pt>
                <c:pt idx="38">
                  <c:v>43.48673797960216</c:v>
                </c:pt>
                <c:pt idx="39">
                  <c:v>40.62269387220645</c:v>
                </c:pt>
                <c:pt idx="40">
                  <c:v>40.14436442204126</c:v>
                </c:pt>
                <c:pt idx="41">
                  <c:v>40.03734700239669</c:v>
                </c:pt>
                <c:pt idx="42">
                  <c:v>39.92828964487987</c:v>
                </c:pt>
                <c:pt idx="43">
                  <c:v>39.27988890369085</c:v>
                </c:pt>
                <c:pt idx="44">
                  <c:v>32.78194994611157</c:v>
                </c:pt>
                <c:pt idx="45">
                  <c:v>32.374293149411315</c:v>
                </c:pt>
                <c:pt idx="46">
                  <c:v>32.02407181561422</c:v>
                </c:pt>
                <c:pt idx="47">
                  <c:v>31.966360682773388</c:v>
                </c:pt>
                <c:pt idx="48">
                  <c:v>31.90105928003195</c:v>
                </c:pt>
                <c:pt idx="49">
                  <c:v>31.279921216384963</c:v>
                </c:pt>
                <c:pt idx="50">
                  <c:v>29.53024418016421</c:v>
                </c:pt>
                <c:pt idx="51">
                  <c:v>28.888116348649028</c:v>
                </c:pt>
                <c:pt idx="52">
                  <c:v>24.624965995477034</c:v>
                </c:pt>
                <c:pt idx="53">
                  <c:v>23.16624259154827</c:v>
                </c:pt>
                <c:pt idx="54">
                  <c:v>21.646332840235228</c:v>
                </c:pt>
                <c:pt idx="55">
                  <c:v>20.617520244040087</c:v>
                </c:pt>
                <c:pt idx="56">
                  <c:v>19.639954690277193</c:v>
                </c:pt>
                <c:pt idx="57">
                  <c:v>19.15867662922215</c:v>
                </c:pt>
                <c:pt idx="58">
                  <c:v>14.555586610761328</c:v>
                </c:pt>
                <c:pt idx="59">
                  <c:v>11.221307472846508</c:v>
                </c:pt>
                <c:pt idx="60">
                  <c:v>5.4716323145979295</c:v>
                </c:pt>
                <c:pt idx="61">
                  <c:v>4.733509748428322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脑病二科</c:v>
                </c:pt>
                <c:pt idx="2">
                  <c:v>骨科</c:v>
                </c:pt>
                <c:pt idx="3">
                  <c:v>肾病科</c:v>
                </c:pt>
                <c:pt idx="4">
                  <c:v>神经内科</c:v>
                </c:pt>
                <c:pt idx="5">
                  <c:v>呼吸内科</c:v>
                </c:pt>
                <c:pt idx="6">
                  <c:v>西区重症医学科</c:v>
                </c:pt>
                <c:pt idx="7">
                  <c:v>普通外科</c:v>
                </c:pt>
                <c:pt idx="8">
                  <c:v>中医外治中心</c:v>
                </c:pt>
                <c:pt idx="9">
                  <c:v>脑病三科</c:v>
                </c:pt>
                <c:pt idx="10">
                  <c:v>中医经典科</c:v>
                </c:pt>
                <c:pt idx="11">
                  <c:v>脾胃病科</c:v>
                </c:pt>
                <c:pt idx="12">
                  <c:v>创伤骨科</c:v>
                </c:pt>
                <c:pt idx="13">
                  <c:v>心病三科</c:v>
                </c:pt>
                <c:pt idx="14">
                  <c:v>推拿科</c:v>
                </c:pt>
                <c:pt idx="15">
                  <c:v>肾脏内科</c:v>
                </c:pt>
                <c:pt idx="16">
                  <c:v>心病四科</c:v>
                </c:pt>
                <c:pt idx="17">
                  <c:v>皮肤科</c:v>
                </c:pt>
                <c:pt idx="18">
                  <c:v>康复科</c:v>
                </c:pt>
                <c:pt idx="19">
                  <c:v>老年医学科</c:v>
                </c:pt>
                <c:pt idx="20">
                  <c:v>心病一科</c:v>
                </c:pt>
                <c:pt idx="21">
                  <c:v>小儿骨科</c:v>
                </c:pt>
                <c:pt idx="22">
                  <c:v>肛肠科</c:v>
                </c:pt>
                <c:pt idx="23">
                  <c:v>东区重症医学科</c:v>
                </c:pt>
                <c:pt idx="24">
                  <c:v>微创骨科</c:v>
                </c:pt>
                <c:pt idx="25">
                  <c:v>肿瘤内科</c:v>
                </c:pt>
                <c:pt idx="26">
                  <c:v>乳腺甲状腺外科</c:v>
                </c:pt>
                <c:pt idx="27">
                  <c:v>脑病一科</c:v>
                </c:pt>
                <c:pt idx="28">
                  <c:v>耳鼻喉科</c:v>
                </c:pt>
                <c:pt idx="29">
                  <c:v>儿科</c:v>
                </c:pt>
                <c:pt idx="30">
                  <c:v>妇二科</c:v>
                </c:pt>
                <c:pt idx="31">
                  <c:v>心血管内科</c:v>
                </c:pt>
                <c:pt idx="32">
                  <c:v>泌尿外科</c:v>
                </c:pt>
                <c:pt idx="33">
                  <c:v>眼科</c:v>
                </c:pt>
                <c:pt idx="34">
                  <c:v>身心医学科</c:v>
                </c:pt>
                <c:pt idx="35">
                  <c:v>运动损伤骨科</c:v>
                </c:pt>
                <c:pt idx="36">
                  <c:v>周围血管科</c:v>
                </c:pt>
                <c:pt idx="37">
                  <c:v>脊柱骨科</c:v>
                </c:pt>
                <c:pt idx="38">
                  <c:v>消化内科</c:v>
                </c:pt>
                <c:pt idx="39">
                  <c:v>治未病中心</c:v>
                </c:pt>
                <c:pt idx="40">
                  <c:v>小儿推拿科</c:v>
                </c:pt>
                <c:pt idx="41">
                  <c:v>神经外科</c:v>
                </c:pt>
                <c:pt idx="42">
                  <c:v>重症医学科</c:v>
                </c:pt>
                <c:pt idx="43">
                  <c:v>东区肾病科</c:v>
                </c:pt>
                <c:pt idx="44">
                  <c:v>妇科妇二科合并</c:v>
                </c:pt>
                <c:pt idx="45">
                  <c:v>医院</c:v>
                </c:pt>
                <c:pt idx="46">
                  <c:v>显微骨科</c:v>
                </c:pt>
                <c:pt idx="47">
                  <c:v>心病二科</c:v>
                </c:pt>
                <c:pt idx="48">
                  <c:v>肝胆外科</c:v>
                </c:pt>
                <c:pt idx="49">
                  <c:v>产科</c:v>
                </c:pt>
                <c:pt idx="50">
                  <c:v>关节骨科</c:v>
                </c:pt>
                <c:pt idx="51">
                  <c:v>内分泌科</c:v>
                </c:pt>
                <c:pt idx="52">
                  <c:v>美容皮肤科</c:v>
                </c:pt>
                <c:pt idx="53">
                  <c:v>肝病科</c:v>
                </c:pt>
                <c:pt idx="54">
                  <c:v>口腔科</c:v>
                </c:pt>
                <c:pt idx="55">
                  <c:v>风湿病科</c:v>
                </c:pt>
                <c:pt idx="56">
                  <c:v>脾胃科消化科合并</c:v>
                </c:pt>
                <c:pt idx="57">
                  <c:v>综合内科</c:v>
                </c:pt>
                <c:pt idx="58">
                  <c:v>针灸科</c:v>
                </c:pt>
                <c:pt idx="59">
                  <c:v>妇科</c:v>
                </c:pt>
                <c:pt idx="60">
                  <c:v>男科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97.90152209430734</c:v>
                </c:pt>
                <c:pt idx="1">
                  <c:v>96.50127436684564</c:v>
                </c:pt>
                <c:pt idx="2">
                  <c:v>89.43001440890836</c:v>
                </c:pt>
                <c:pt idx="3">
                  <c:v>88.69545082154386</c:v>
                </c:pt>
                <c:pt idx="4">
                  <c:v>87.8235416817287</c:v>
                </c:pt>
                <c:pt idx="5">
                  <c:v>86.99990584430569</c:v>
                </c:pt>
                <c:pt idx="6">
                  <c:v>86.15371688418878</c:v>
                </c:pt>
                <c:pt idx="7">
                  <c:v>85.65424280249701</c:v>
                </c:pt>
                <c:pt idx="8">
                  <c:v>85.14537380859221</c:v>
                </c:pt>
                <c:pt idx="9">
                  <c:v>81.19924419261648</c:v>
                </c:pt>
                <c:pt idx="10">
                  <c:v>80.8795544807169</c:v>
                </c:pt>
                <c:pt idx="11">
                  <c:v>80.45427678701458</c:v>
                </c:pt>
                <c:pt idx="12">
                  <c:v>78.65995202587564</c:v>
                </c:pt>
                <c:pt idx="13">
                  <c:v>78.0908613286301</c:v>
                </c:pt>
                <c:pt idx="14">
                  <c:v>77.77364134690568</c:v>
                </c:pt>
                <c:pt idx="15">
                  <c:v>76.07065637132553</c:v>
                </c:pt>
                <c:pt idx="16">
                  <c:v>74.81341490515779</c:v>
                </c:pt>
                <c:pt idx="17">
                  <c:v>71.41668868763776</c:v>
                </c:pt>
                <c:pt idx="18">
                  <c:v>69.3749825832811</c:v>
                </c:pt>
                <c:pt idx="19">
                  <c:v>67.86287834407112</c:v>
                </c:pt>
                <c:pt idx="20">
                  <c:v>67.73727025405884</c:v>
                </c:pt>
                <c:pt idx="21">
                  <c:v>67.61788915178522</c:v>
                </c:pt>
                <c:pt idx="22">
                  <c:v>61.17103506072492</c:v>
                </c:pt>
                <c:pt idx="23">
                  <c:v>60.98453326623292</c:v>
                </c:pt>
                <c:pt idx="24">
                  <c:v>60.29793588727179</c:v>
                </c:pt>
                <c:pt idx="25">
                  <c:v>59.956290555573254</c:v>
                </c:pt>
                <c:pt idx="26">
                  <c:v>59.272122510956436</c:v>
                </c:pt>
                <c:pt idx="27">
                  <c:v>57.03355786542217</c:v>
                </c:pt>
                <c:pt idx="28">
                  <c:v>56.145270961953095</c:v>
                </c:pt>
                <c:pt idx="29">
                  <c:v>53.447684756192636</c:v>
                </c:pt>
                <c:pt idx="30">
                  <c:v>52.0085348160916</c:v>
                </c:pt>
                <c:pt idx="31">
                  <c:v>49.79872658968678</c:v>
                </c:pt>
                <c:pt idx="32">
                  <c:v>47.88383490763488</c:v>
                </c:pt>
                <c:pt idx="33">
                  <c:v>46.27906104302832</c:v>
                </c:pt>
                <c:pt idx="34">
                  <c:v>45.68589424959</c:v>
                </c:pt>
                <c:pt idx="35">
                  <c:v>44.92257702966511</c:v>
                </c:pt>
                <c:pt idx="36">
                  <c:v>41.895676310579375</c:v>
                </c:pt>
                <c:pt idx="37">
                  <c:v>41.86944488388522</c:v>
                </c:pt>
                <c:pt idx="38">
                  <c:v>40.04395177532085</c:v>
                </c:pt>
                <c:pt idx="39">
                  <c:v>37.55679774819358</c:v>
                </c:pt>
                <c:pt idx="40">
                  <c:v>36.48741304264838</c:v>
                </c:pt>
                <c:pt idx="41">
                  <c:v>35.36358268504187</c:v>
                </c:pt>
                <c:pt idx="42">
                  <c:v>34.61773740572038</c:v>
                </c:pt>
                <c:pt idx="43">
                  <c:v>33.52388708932319</c:v>
                </c:pt>
                <c:pt idx="44">
                  <c:v>32.8422099487391</c:v>
                </c:pt>
                <c:pt idx="45">
                  <c:v>29.35799135825996</c:v>
                </c:pt>
                <c:pt idx="46">
                  <c:v>29.14489916645262</c:v>
                </c:pt>
                <c:pt idx="47">
                  <c:v>28.324464504630043</c:v>
                </c:pt>
                <c:pt idx="48">
                  <c:v>26.192291933832323</c:v>
                </c:pt>
                <c:pt idx="49">
                  <c:v>24.675826888222296</c:v>
                </c:pt>
                <c:pt idx="50">
                  <c:v>22.671763415865097</c:v>
                </c:pt>
                <c:pt idx="51">
                  <c:v>21.76786191523441</c:v>
                </c:pt>
                <c:pt idx="52">
                  <c:v>17.525749427526915</c:v>
                </c:pt>
                <c:pt idx="53">
                  <c:v>16.124465809012854</c:v>
                </c:pt>
                <c:pt idx="54">
                  <c:v>15.100072557925003</c:v>
                </c:pt>
                <c:pt idx="55">
                  <c:v>14.489016690692957</c:v>
                </c:pt>
                <c:pt idx="56">
                  <c:v>14.037190810589738</c:v>
                </c:pt>
                <c:pt idx="57">
                  <c:v>13.84434101155232</c:v>
                </c:pt>
                <c:pt idx="58">
                  <c:v>12.411683586002486</c:v>
                </c:pt>
                <c:pt idx="59">
                  <c:v>9.664730890085682</c:v>
                </c:pt>
                <c:pt idx="60">
                  <c:v>8.025644623972816</c:v>
                </c:pt>
                <c:pt idx="61">
                  <c:v>5.986108533323353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妇二科</c:v>
                </c:pt>
                <c:pt idx="2">
                  <c:v>消化内科</c:v>
                </c:pt>
                <c:pt idx="3">
                  <c:v>治未病中心</c:v>
                </c:pt>
                <c:pt idx="4">
                  <c:v>东区肾病科</c:v>
                </c:pt>
                <c:pt idx="5">
                  <c:v>肛肠科</c:v>
                </c:pt>
                <c:pt idx="6">
                  <c:v>重症医学科</c:v>
                </c:pt>
                <c:pt idx="7">
                  <c:v>小儿骨科</c:v>
                </c:pt>
                <c:pt idx="8">
                  <c:v>关节骨科</c:v>
                </c:pt>
                <c:pt idx="9">
                  <c:v>运动损伤骨科</c:v>
                </c:pt>
                <c:pt idx="10">
                  <c:v>皮肤科</c:v>
                </c:pt>
                <c:pt idx="11">
                  <c:v>骨科</c:v>
                </c:pt>
                <c:pt idx="12">
                  <c:v>肾脏内科</c:v>
                </c:pt>
                <c:pt idx="13">
                  <c:v>医院</c:v>
                </c:pt>
                <c:pt idx="14">
                  <c:v>脾胃病科</c:v>
                </c:pt>
                <c:pt idx="15">
                  <c:v>肾病科</c:v>
                </c:pt>
                <c:pt idx="16">
                  <c:v>妇科</c:v>
                </c:pt>
                <c:pt idx="17">
                  <c:v>脾胃科消化科合并</c:v>
                </c:pt>
                <c:pt idx="18">
                  <c:v>肝胆外科</c:v>
                </c:pt>
                <c:pt idx="19">
                  <c:v>心病三科</c:v>
                </c:pt>
                <c:pt idx="20">
                  <c:v>小儿推拿科</c:v>
                </c:pt>
                <c:pt idx="21">
                  <c:v>创伤骨科</c:v>
                </c:pt>
                <c:pt idx="22">
                  <c:v>心病一科</c:v>
                </c:pt>
                <c:pt idx="23">
                  <c:v>微创骨科</c:v>
                </c:pt>
                <c:pt idx="24">
                  <c:v>老年医学科</c:v>
                </c:pt>
                <c:pt idx="25">
                  <c:v>心病二科</c:v>
                </c:pt>
                <c:pt idx="26">
                  <c:v>心血管内科</c:v>
                </c:pt>
                <c:pt idx="27">
                  <c:v>中医外治中心</c:v>
                </c:pt>
                <c:pt idx="28">
                  <c:v>男科</c:v>
                </c:pt>
                <c:pt idx="29">
                  <c:v>胸外科</c:v>
                </c:pt>
                <c:pt idx="30">
                  <c:v>综合内科</c:v>
                </c:pt>
                <c:pt idx="31">
                  <c:v>身心医学科</c:v>
                </c:pt>
                <c:pt idx="32">
                  <c:v>美容皮肤科</c:v>
                </c:pt>
                <c:pt idx="33">
                  <c:v>脑病三科</c:v>
                </c:pt>
                <c:pt idx="34">
                  <c:v>产科</c:v>
                </c:pt>
                <c:pt idx="35">
                  <c:v>中医经典科</c:v>
                </c:pt>
                <c:pt idx="36">
                  <c:v>西区重症医学科</c:v>
                </c:pt>
                <c:pt idx="37">
                  <c:v>脊柱骨科</c:v>
                </c:pt>
                <c:pt idx="38">
                  <c:v>乳腺甲状腺外科</c:v>
                </c:pt>
                <c:pt idx="39">
                  <c:v>神经内科</c:v>
                </c:pt>
                <c:pt idx="40">
                  <c:v>针灸科</c:v>
                </c:pt>
                <c:pt idx="41">
                  <c:v>口腔科</c:v>
                </c:pt>
                <c:pt idx="42">
                  <c:v>儿科</c:v>
                </c:pt>
                <c:pt idx="43">
                  <c:v>康复科</c:v>
                </c:pt>
                <c:pt idx="44">
                  <c:v>肿瘤内科</c:v>
                </c:pt>
                <c:pt idx="45">
                  <c:v>推拿科</c:v>
                </c:pt>
                <c:pt idx="46">
                  <c:v>周围血管科</c:v>
                </c:pt>
                <c:pt idx="47">
                  <c:v>眼科</c:v>
                </c:pt>
                <c:pt idx="48">
                  <c:v>脑病二科</c:v>
                </c:pt>
                <c:pt idx="49">
                  <c:v>妇科妇二科合并</c:v>
                </c:pt>
                <c:pt idx="50">
                  <c:v>显微骨科</c:v>
                </c:pt>
                <c:pt idx="51">
                  <c:v>心病四科</c:v>
                </c:pt>
                <c:pt idx="52">
                  <c:v>泌尿外科</c:v>
                </c:pt>
                <c:pt idx="53">
                  <c:v>内分泌科</c:v>
                </c:pt>
                <c:pt idx="54">
                  <c:v>呼吸内科</c:v>
                </c:pt>
                <c:pt idx="55">
                  <c:v>血液科</c:v>
                </c:pt>
                <c:pt idx="56">
                  <c:v>风湿病科</c:v>
                </c:pt>
                <c:pt idx="57">
                  <c:v>普通外科</c:v>
                </c:pt>
                <c:pt idx="58">
                  <c:v>脑病一科</c:v>
                </c:pt>
                <c:pt idx="59">
                  <c:v>耳鼻喉科</c:v>
                </c:pt>
                <c:pt idx="60">
                  <c:v>神经外科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97.84795834171338</c:v>
                </c:pt>
                <c:pt idx="1">
                  <c:v>95.01208878548562</c:v>
                </c:pt>
                <c:pt idx="2">
                  <c:v>90.07617460523687</c:v>
                </c:pt>
                <c:pt idx="3">
                  <c:v>89.73791379626017</c:v>
                </c:pt>
                <c:pt idx="4">
                  <c:v>89.35886042723602</c:v>
                </c:pt>
                <c:pt idx="5">
                  <c:v>88.73097611831417</c:v>
                </c:pt>
                <c:pt idx="6">
                  <c:v>87.54318191066916</c:v>
                </c:pt>
                <c:pt idx="7">
                  <c:v>87.25200519287064</c:v>
                </c:pt>
                <c:pt idx="8">
                  <c:v>85.9913202283737</c:v>
                </c:pt>
                <c:pt idx="9">
                  <c:v>85.26940155039067</c:v>
                </c:pt>
                <c:pt idx="10">
                  <c:v>83.31342785121028</c:v>
                </c:pt>
                <c:pt idx="11">
                  <c:v>80.2926753072288</c:v>
                </c:pt>
                <c:pt idx="12">
                  <c:v>75.66696579153735</c:v>
                </c:pt>
                <c:pt idx="13">
                  <c:v>75.15935865847018</c:v>
                </c:pt>
                <c:pt idx="14">
                  <c:v>74.06924072985868</c:v>
                </c:pt>
                <c:pt idx="15">
                  <c:v>73.56544334306099</c:v>
                </c:pt>
                <c:pt idx="16">
                  <c:v>70.05533247939866</c:v>
                </c:pt>
                <c:pt idx="17">
                  <c:v>68.52161810830295</c:v>
                </c:pt>
                <c:pt idx="18">
                  <c:v>67.95554496000852</c:v>
                </c:pt>
                <c:pt idx="19">
                  <c:v>66.83370588078125</c:v>
                </c:pt>
                <c:pt idx="20">
                  <c:v>65.58750616527274</c:v>
                </c:pt>
                <c:pt idx="21">
                  <c:v>61.46706222355722</c:v>
                </c:pt>
                <c:pt idx="22">
                  <c:v>56.85543770332071</c:v>
                </c:pt>
                <c:pt idx="23">
                  <c:v>50.47822902856252</c:v>
                </c:pt>
                <c:pt idx="24">
                  <c:v>50.07131990578622</c:v>
                </c:pt>
                <c:pt idx="25">
                  <c:v>48.71107100722725</c:v>
                </c:pt>
                <c:pt idx="26">
                  <c:v>47.11169065349692</c:v>
                </c:pt>
                <c:pt idx="27">
                  <c:v>46.84297624989377</c:v>
                </c:pt>
                <c:pt idx="28">
                  <c:v>45.99000456029967</c:v>
                </c:pt>
                <c:pt idx="29">
                  <c:v>45.98282049064948</c:v>
                </c:pt>
                <c:pt idx="30">
                  <c:v>45.50776580494163</c:v>
                </c:pt>
                <c:pt idx="31">
                  <c:v>45.10855376604008</c:v>
                </c:pt>
                <c:pt idx="32">
                  <c:v>43.94963687571529</c:v>
                </c:pt>
                <c:pt idx="33">
                  <c:v>43.56231333247964</c:v>
                </c:pt>
                <c:pt idx="34">
                  <c:v>43.47081742394994</c:v>
                </c:pt>
                <c:pt idx="35">
                  <c:v>42.92124199718237</c:v>
                </c:pt>
                <c:pt idx="36">
                  <c:v>42.7497854836562</c:v>
                </c:pt>
                <c:pt idx="37">
                  <c:v>42.3558338298712</c:v>
                </c:pt>
                <c:pt idx="38">
                  <c:v>39.669119397608</c:v>
                </c:pt>
                <c:pt idx="39">
                  <c:v>37.20767905341149</c:v>
                </c:pt>
                <c:pt idx="40">
                  <c:v>36.10889966293447</c:v>
                </c:pt>
                <c:pt idx="41">
                  <c:v>30.91230612389626</c:v>
                </c:pt>
                <c:pt idx="42">
                  <c:v>27.464768147185392</c:v>
                </c:pt>
                <c:pt idx="43">
                  <c:v>24.993340488835415</c:v>
                </c:pt>
                <c:pt idx="44">
                  <c:v>24.3060631845742</c:v>
                </c:pt>
                <c:pt idx="45">
                  <c:v>23.33436913925977</c:v>
                </c:pt>
                <c:pt idx="46">
                  <c:v>22.8696070600507</c:v>
                </c:pt>
                <c:pt idx="47">
                  <c:v>21.406387551850827</c:v>
                </c:pt>
                <c:pt idx="48">
                  <c:v>20.010232937938135</c:v>
                </c:pt>
                <c:pt idx="49">
                  <c:v>19.95114126888422</c:v>
                </c:pt>
                <c:pt idx="50">
                  <c:v>19.604265100079022</c:v>
                </c:pt>
                <c:pt idx="51">
                  <c:v>17.023431722113823</c:v>
                </c:pt>
                <c:pt idx="52">
                  <c:v>15.14785356409396</c:v>
                </c:pt>
                <c:pt idx="53">
                  <c:v>14.433556638493616</c:v>
                </c:pt>
                <c:pt idx="54">
                  <c:v>12.758164568203467</c:v>
                </c:pt>
                <c:pt idx="55">
                  <c:v>12.621078233205463</c:v>
                </c:pt>
                <c:pt idx="56">
                  <c:v>10.517619273200562</c:v>
                </c:pt>
                <c:pt idx="57">
                  <c:v>9.699659011604634</c:v>
                </c:pt>
                <c:pt idx="58">
                  <c:v>7.5872280555840055</c:v>
                </c:pt>
                <c:pt idx="59">
                  <c:v>6.575154912339309</c:v>
                </c:pt>
                <c:pt idx="60">
                  <c:v>5.175178457684693</c:v>
                </c:pt>
                <c:pt idx="61">
                  <c:v>3.3386600660632926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64.09644020663154</c:v>
                </c:pt>
                <c:pt idx="1">
                  <c:v>63.39396727757618</c:v>
                </c:pt>
                <c:pt idx="2">
                  <c:v>61.96269480946632</c:v>
                </c:pt>
                <c:pt idx="3">
                  <c:v>61.843518511219635</c:v>
                </c:pt>
                <c:pt idx="4">
                  <c:v>61.148643295087176</c:v>
                </c:pt>
                <c:pt idx="5">
                  <c:v>61.138524985534076</c:v>
                </c:pt>
                <c:pt idx="6">
                  <c:v>60.935583519573335</c:v>
                </c:pt>
                <c:pt idx="7">
                  <c:v>60.772937540108394</c:v>
                </c:pt>
                <c:pt idx="8">
                  <c:v>60.517222083622485</c:v>
                </c:pt>
                <c:pt idx="9">
                  <c:v>60.37175646103768</c:v>
                </c:pt>
                <c:pt idx="10">
                  <c:v>59.4473481657703</c:v>
                </c:pt>
                <c:pt idx="11">
                  <c:v>59.00328975340321</c:v>
                </c:pt>
                <c:pt idx="12">
                  <c:v>58.84763910661964</c:v>
                </c:pt>
                <c:pt idx="13">
                  <c:v>58.33588345361002</c:v>
                </c:pt>
                <c:pt idx="14">
                  <c:v>57.410505786213804</c:v>
                </c:pt>
                <c:pt idx="15">
                  <c:v>57.24740352574935</c:v>
                </c:pt>
                <c:pt idx="16">
                  <c:v>57.11123690403085</c:v>
                </c:pt>
                <c:pt idx="17">
                  <c:v>56.85614576825734</c:v>
                </c:pt>
                <c:pt idx="18">
                  <c:v>56.45912445690958</c:v>
                </c:pt>
                <c:pt idx="19">
                  <c:v>55.708684620313555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34.4195061874512</c:v>
                </c:pt>
                <c:pt idx="1">
                  <c:v>8.732420916846895</c:v>
                </c:pt>
                <c:pt idx="2">
                  <c:v>49.85620822756752</c:v>
                </c:pt>
                <c:pt idx="3">
                  <c:v>21.971376698045294</c:v>
                </c:pt>
                <c:pt idx="4">
                  <c:v>15.255034676517445</c:v>
                </c:pt>
                <c:pt idx="5">
                  <c:v>10.720001509887249</c:v>
                </c:pt>
                <c:pt idx="6">
                  <c:v>30.295325893669524</c:v>
                </c:pt>
                <c:pt idx="7">
                  <c:v>36.31310987646478</c:v>
                </c:pt>
                <c:pt idx="8">
                  <c:v>11.460825218071497</c:v>
                </c:pt>
                <c:pt idx="9">
                  <c:v>28.44173293576581</c:v>
                </c:pt>
                <c:pt idx="10">
                  <c:v>36.43638719399997</c:v>
                </c:pt>
                <c:pt idx="11">
                  <c:v>27.302694196758797</c:v>
                </c:pt>
                <c:pt idx="12">
                  <c:v>22.61425289716849</c:v>
                </c:pt>
                <c:pt idx="13">
                  <c:v>19.619154691943862</c:v>
                </c:pt>
                <c:pt idx="14">
                  <c:v>19.655603213513302</c:v>
                </c:pt>
                <c:pt idx="15">
                  <c:v>21.448575627157712</c:v>
                </c:pt>
                <c:pt idx="16">
                  <c:v>20.16978951492687</c:v>
                </c:pt>
                <c:pt idx="17">
                  <c:v>20.336767309780093</c:v>
                </c:pt>
                <c:pt idx="18">
                  <c:v>49.698721659665964</c:v>
                </c:pt>
                <c:pt idx="19">
                  <c:v>12.464085512989303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胸外科</c:v>
                </c:pt>
                <c:pt idx="2">
                  <c:v>消化内科</c:v>
                </c:pt>
                <c:pt idx="3">
                  <c:v>脾胃病科</c:v>
                </c:pt>
                <c:pt idx="4">
                  <c:v>产科</c:v>
                </c:pt>
                <c:pt idx="5">
                  <c:v>创伤骨科</c:v>
                </c:pt>
                <c:pt idx="6">
                  <c:v>脑病一科</c:v>
                </c:pt>
                <c:pt idx="7">
                  <c:v>妇二科</c:v>
                </c:pt>
                <c:pt idx="8">
                  <c:v>小儿推拿科</c:v>
                </c:pt>
                <c:pt idx="9">
                  <c:v>脑病二科</c:v>
                </c:pt>
                <c:pt idx="10">
                  <c:v>心病一科</c:v>
                </c:pt>
                <c:pt idx="11">
                  <c:v>呼吸内科</c:v>
                </c:pt>
                <c:pt idx="12">
                  <c:v>东区肾病科</c:v>
                </c:pt>
                <c:pt idx="13">
                  <c:v>心血管内科</c:v>
                </c:pt>
                <c:pt idx="14">
                  <c:v>中医外治中心</c:v>
                </c:pt>
                <c:pt idx="15">
                  <c:v>脊柱骨科</c:v>
                </c:pt>
                <c:pt idx="16">
                  <c:v>综合内科</c:v>
                </c:pt>
                <c:pt idx="17">
                  <c:v>皮肤科</c:v>
                </c:pt>
                <c:pt idx="18">
                  <c:v>泌尿外科</c:v>
                </c:pt>
                <c:pt idx="19">
                  <c:v>推拿科</c:v>
                </c:pt>
                <c:pt idx="20">
                  <c:v>脾胃科消化科合并</c:v>
                </c:pt>
                <c:pt idx="21">
                  <c:v>美容皮肤科</c:v>
                </c:pt>
                <c:pt idx="22">
                  <c:v>东区重症医学科</c:v>
                </c:pt>
                <c:pt idx="23">
                  <c:v>妇科</c:v>
                </c:pt>
                <c:pt idx="24">
                  <c:v>肛肠科</c:v>
                </c:pt>
                <c:pt idx="25">
                  <c:v>显微骨科</c:v>
                </c:pt>
                <c:pt idx="26">
                  <c:v>微创骨科</c:v>
                </c:pt>
                <c:pt idx="27">
                  <c:v>肝病科</c:v>
                </c:pt>
                <c:pt idx="28">
                  <c:v>老年医学科</c:v>
                </c:pt>
                <c:pt idx="29">
                  <c:v>内分泌科</c:v>
                </c:pt>
                <c:pt idx="30">
                  <c:v>关节骨科</c:v>
                </c:pt>
                <c:pt idx="31">
                  <c:v>重症医学科</c:v>
                </c:pt>
                <c:pt idx="32">
                  <c:v>口腔科</c:v>
                </c:pt>
                <c:pt idx="33">
                  <c:v>耳鼻喉科</c:v>
                </c:pt>
                <c:pt idx="34">
                  <c:v>肝胆外科</c:v>
                </c:pt>
                <c:pt idx="35">
                  <c:v>身心医学科</c:v>
                </c:pt>
                <c:pt idx="36">
                  <c:v>眼科</c:v>
                </c:pt>
                <c:pt idx="37">
                  <c:v>心病三科</c:v>
                </c:pt>
                <c:pt idx="38">
                  <c:v>妇科妇二科合并</c:v>
                </c:pt>
                <c:pt idx="39">
                  <c:v>乳腺甲状腺外科</c:v>
                </c:pt>
                <c:pt idx="40">
                  <c:v>神经内科</c:v>
                </c:pt>
                <c:pt idx="41">
                  <c:v>儿科</c:v>
                </c:pt>
                <c:pt idx="42">
                  <c:v>骨科</c:v>
                </c:pt>
                <c:pt idx="43">
                  <c:v>普通外科</c:v>
                </c:pt>
                <c:pt idx="44">
                  <c:v>心病四科</c:v>
                </c:pt>
                <c:pt idx="45">
                  <c:v>医院</c:v>
                </c:pt>
                <c:pt idx="46">
                  <c:v>男科</c:v>
                </c:pt>
                <c:pt idx="47">
                  <c:v>心病二科</c:v>
                </c:pt>
                <c:pt idx="48">
                  <c:v>血液科</c:v>
                </c:pt>
                <c:pt idx="49">
                  <c:v>针灸科</c:v>
                </c:pt>
                <c:pt idx="50">
                  <c:v>运动损伤骨科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神经外科</c:v>
                </c:pt>
                <c:pt idx="54">
                  <c:v>康复科</c:v>
                </c:pt>
                <c:pt idx="55">
                  <c:v>脑病三科</c:v>
                </c:pt>
                <c:pt idx="56">
                  <c:v>小儿骨科</c:v>
                </c:pt>
                <c:pt idx="57">
                  <c:v>肿瘤内科</c:v>
                </c:pt>
                <c:pt idx="58">
                  <c:v>风湿病科</c:v>
                </c:pt>
                <c:pt idx="59">
                  <c:v>肾病科</c:v>
                </c:pt>
                <c:pt idx="60">
                  <c:v>周围血管科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99.50370557100878</c:v>
                </c:pt>
                <c:pt idx="1">
                  <c:v>98.77697287152894</c:v>
                </c:pt>
                <c:pt idx="2">
                  <c:v>98.30856021186698</c:v>
                </c:pt>
                <c:pt idx="3">
                  <c:v>97.1292993457159</c:v>
                </c:pt>
                <c:pt idx="4">
                  <c:v>96.2568295822522</c:v>
                </c:pt>
                <c:pt idx="5">
                  <c:v>95.80327290888624</c:v>
                </c:pt>
                <c:pt idx="6">
                  <c:v>94.02269859282167</c:v>
                </c:pt>
                <c:pt idx="7">
                  <c:v>93.48724371810961</c:v>
                </c:pt>
                <c:pt idx="8">
                  <c:v>90.34272238970264</c:v>
                </c:pt>
                <c:pt idx="9">
                  <c:v>86.00817799499436</c:v>
                </c:pt>
                <c:pt idx="10">
                  <c:v>84.1425980009713</c:v>
                </c:pt>
                <c:pt idx="11">
                  <c:v>83.26048763984633</c:v>
                </c:pt>
                <c:pt idx="12">
                  <c:v>82.88457027527296</c:v>
                </c:pt>
                <c:pt idx="13">
                  <c:v>79.79775165422221</c:v>
                </c:pt>
                <c:pt idx="14">
                  <c:v>77.70907280772322</c:v>
                </c:pt>
                <c:pt idx="15">
                  <c:v>75.41700967162568</c:v>
                </c:pt>
                <c:pt idx="16">
                  <c:v>73.8587303572267</c:v>
                </c:pt>
                <c:pt idx="17">
                  <c:v>73.7834364387504</c:v>
                </c:pt>
                <c:pt idx="18">
                  <c:v>73.39473374599083</c:v>
                </c:pt>
                <c:pt idx="19">
                  <c:v>73.26175577098877</c:v>
                </c:pt>
                <c:pt idx="20">
                  <c:v>69.92638511092495</c:v>
                </c:pt>
                <c:pt idx="21">
                  <c:v>69.40968528273676</c:v>
                </c:pt>
                <c:pt idx="22">
                  <c:v>67.93593010222223</c:v>
                </c:pt>
                <c:pt idx="23">
                  <c:v>67.02638619278423</c:v>
                </c:pt>
                <c:pt idx="24">
                  <c:v>64.03225233813117</c:v>
                </c:pt>
                <c:pt idx="25">
                  <c:v>63.88007149930557</c:v>
                </c:pt>
                <c:pt idx="26">
                  <c:v>58.41556143292203</c:v>
                </c:pt>
                <c:pt idx="27">
                  <c:v>57.644962369893335</c:v>
                </c:pt>
                <c:pt idx="28">
                  <c:v>57.36428180533035</c:v>
                </c:pt>
                <c:pt idx="29">
                  <c:v>55.95332953595573</c:v>
                </c:pt>
                <c:pt idx="30">
                  <c:v>54.41076327133128</c:v>
                </c:pt>
                <c:pt idx="31">
                  <c:v>52.41877152084569</c:v>
                </c:pt>
                <c:pt idx="32">
                  <c:v>46.448469606387356</c:v>
                </c:pt>
                <c:pt idx="33">
                  <c:v>45.9081082437127</c:v>
                </c:pt>
                <c:pt idx="34">
                  <c:v>44.09084221449984</c:v>
                </c:pt>
                <c:pt idx="35">
                  <c:v>43.45489915716332</c:v>
                </c:pt>
                <c:pt idx="36">
                  <c:v>39.99008815583424</c:v>
                </c:pt>
                <c:pt idx="37">
                  <c:v>38.43294667901402</c:v>
                </c:pt>
                <c:pt idx="38">
                  <c:v>37.23620093684694</c:v>
                </c:pt>
                <c:pt idx="39">
                  <c:v>36.8598089816556</c:v>
                </c:pt>
                <c:pt idx="40">
                  <c:v>36.57156578347711</c:v>
                </c:pt>
                <c:pt idx="41">
                  <c:v>36.227789709889095</c:v>
                </c:pt>
                <c:pt idx="42">
                  <c:v>35.84344595837226</c:v>
                </c:pt>
                <c:pt idx="43">
                  <c:v>31.585320200894262</c:v>
                </c:pt>
                <c:pt idx="44">
                  <c:v>31.171933199018675</c:v>
                </c:pt>
                <c:pt idx="45">
                  <c:v>30.880423549767944</c:v>
                </c:pt>
                <c:pt idx="46">
                  <c:v>30.63130164861969</c:v>
                </c:pt>
                <c:pt idx="47">
                  <c:v>30.396428862294744</c:v>
                </c:pt>
                <c:pt idx="48">
                  <c:v>28.10553670571425</c:v>
                </c:pt>
                <c:pt idx="49">
                  <c:v>28.010113387048243</c:v>
                </c:pt>
                <c:pt idx="50">
                  <c:v>18.914097667421714</c:v>
                </c:pt>
                <c:pt idx="51">
                  <c:v>15.67113146808139</c:v>
                </c:pt>
                <c:pt idx="52">
                  <c:v>14.972081373399494</c:v>
                </c:pt>
                <c:pt idx="53">
                  <c:v>12.298954249451954</c:v>
                </c:pt>
                <c:pt idx="54">
                  <c:v>9.61500033608087</c:v>
                </c:pt>
                <c:pt idx="55">
                  <c:v>7.712897924317974</c:v>
                </c:pt>
                <c:pt idx="56">
                  <c:v>7.484983361387543</c:v>
                </c:pt>
                <c:pt idx="57">
                  <c:v>7.311743892665534</c:v>
                </c:pt>
                <c:pt idx="58">
                  <c:v>5.871597474088053</c:v>
                </c:pt>
                <c:pt idx="59">
                  <c:v>4.755607626218783</c:v>
                </c:pt>
                <c:pt idx="60">
                  <c:v>2.8444573520128635</c:v>
                </c:pt>
                <c:pt idx="61">
                  <c:v>1.1044571478084686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脑病二科</c:v>
                </c:pt>
                <c:pt idx="2">
                  <c:v>身心医学科</c:v>
                </c:pt>
                <c:pt idx="3">
                  <c:v>肛肠科</c:v>
                </c:pt>
                <c:pt idx="4">
                  <c:v>显微骨科</c:v>
                </c:pt>
                <c:pt idx="5">
                  <c:v>治未病中心</c:v>
                </c:pt>
                <c:pt idx="6">
                  <c:v>口腔科</c:v>
                </c:pt>
                <c:pt idx="7">
                  <c:v>美容皮肤科</c:v>
                </c:pt>
                <c:pt idx="8">
                  <c:v>老年医学科</c:v>
                </c:pt>
                <c:pt idx="9">
                  <c:v>肾脏内科</c:v>
                </c:pt>
                <c:pt idx="10">
                  <c:v>小儿骨科</c:v>
                </c:pt>
                <c:pt idx="11">
                  <c:v>儿科</c:v>
                </c:pt>
                <c:pt idx="12">
                  <c:v>东区肾病科</c:v>
                </c:pt>
                <c:pt idx="13">
                  <c:v>血液科</c:v>
                </c:pt>
                <c:pt idx="14">
                  <c:v>脑病一科</c:v>
                </c:pt>
                <c:pt idx="15">
                  <c:v>脑病三科</c:v>
                </c:pt>
                <c:pt idx="16">
                  <c:v>心病四科</c:v>
                </c:pt>
                <c:pt idx="17">
                  <c:v>肿瘤内科</c:v>
                </c:pt>
                <c:pt idx="18">
                  <c:v>微创骨科</c:v>
                </c:pt>
                <c:pt idx="19">
                  <c:v>妇科</c:v>
                </c:pt>
                <c:pt idx="20">
                  <c:v>胸外科</c:v>
                </c:pt>
                <c:pt idx="21">
                  <c:v>普通外科</c:v>
                </c:pt>
                <c:pt idx="22">
                  <c:v>中医经典科</c:v>
                </c:pt>
                <c:pt idx="23">
                  <c:v>中医外治中心</c:v>
                </c:pt>
                <c:pt idx="24">
                  <c:v>妇二科</c:v>
                </c:pt>
                <c:pt idx="25">
                  <c:v>泌尿外科</c:v>
                </c:pt>
                <c:pt idx="26">
                  <c:v>眼科</c:v>
                </c:pt>
                <c:pt idx="27">
                  <c:v>西区重症医学科</c:v>
                </c:pt>
                <c:pt idx="28">
                  <c:v>心血管内科</c:v>
                </c:pt>
                <c:pt idx="29">
                  <c:v>小儿推拿科</c:v>
                </c:pt>
                <c:pt idx="30">
                  <c:v>关节骨科</c:v>
                </c:pt>
                <c:pt idx="31">
                  <c:v>神经内科</c:v>
                </c:pt>
                <c:pt idx="32">
                  <c:v>内分泌科</c:v>
                </c:pt>
                <c:pt idx="33">
                  <c:v>周围血管科</c:v>
                </c:pt>
                <c:pt idx="34">
                  <c:v>肝胆外科</c:v>
                </c:pt>
                <c:pt idx="35">
                  <c:v>呼吸内科</c:v>
                </c:pt>
                <c:pt idx="36">
                  <c:v>针灸科</c:v>
                </c:pt>
                <c:pt idx="37">
                  <c:v>肾病科</c:v>
                </c:pt>
                <c:pt idx="38">
                  <c:v>神经外科</c:v>
                </c:pt>
                <c:pt idx="39">
                  <c:v>心病一科</c:v>
                </c:pt>
                <c:pt idx="40">
                  <c:v>妇科妇二科合并</c:v>
                </c:pt>
                <c:pt idx="41">
                  <c:v>风湿病科</c:v>
                </c:pt>
                <c:pt idx="42">
                  <c:v>创伤骨科</c:v>
                </c:pt>
                <c:pt idx="43">
                  <c:v>医院</c:v>
                </c:pt>
                <c:pt idx="44">
                  <c:v>心病三科</c:v>
                </c:pt>
                <c:pt idx="45">
                  <c:v>脊柱骨科</c:v>
                </c:pt>
                <c:pt idx="46">
                  <c:v>皮肤科</c:v>
                </c:pt>
                <c:pt idx="47">
                  <c:v>东区重症医学科</c:v>
                </c:pt>
                <c:pt idx="48">
                  <c:v>脾胃病科</c:v>
                </c:pt>
                <c:pt idx="49">
                  <c:v>综合内科</c:v>
                </c:pt>
                <c:pt idx="50">
                  <c:v>消化内科</c:v>
                </c:pt>
                <c:pt idx="51">
                  <c:v>男科</c:v>
                </c:pt>
                <c:pt idx="52">
                  <c:v>骨科</c:v>
                </c:pt>
                <c:pt idx="53">
                  <c:v>乳腺甲状腺外科</c:v>
                </c:pt>
                <c:pt idx="54">
                  <c:v>肝病科</c:v>
                </c:pt>
                <c:pt idx="55">
                  <c:v>推拿科</c:v>
                </c:pt>
                <c:pt idx="56">
                  <c:v>耳鼻喉科</c:v>
                </c:pt>
                <c:pt idx="57">
                  <c:v>脾胃科消化科合并</c:v>
                </c:pt>
                <c:pt idx="58">
                  <c:v>产科</c:v>
                </c:pt>
                <c:pt idx="59">
                  <c:v>心病二科</c:v>
                </c:pt>
                <c:pt idx="60">
                  <c:v>康复科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99.77726077684356</c:v>
                </c:pt>
                <c:pt idx="1">
                  <c:v>97.8117097086733</c:v>
                </c:pt>
                <c:pt idx="2">
                  <c:v>97.18956989507555</c:v>
                </c:pt>
                <c:pt idx="3">
                  <c:v>95.18362818303095</c:v>
                </c:pt>
                <c:pt idx="4">
                  <c:v>94.28196697305063</c:v>
                </c:pt>
                <c:pt idx="5">
                  <c:v>93.96353698219224</c:v>
                </c:pt>
                <c:pt idx="6">
                  <c:v>93.8223906529859</c:v>
                </c:pt>
                <c:pt idx="7">
                  <c:v>90.3830918702283</c:v>
                </c:pt>
                <c:pt idx="8">
                  <c:v>88.23227413979407</c:v>
                </c:pt>
                <c:pt idx="9">
                  <c:v>87.77669058810373</c:v>
                </c:pt>
                <c:pt idx="10">
                  <c:v>85.56509289259284</c:v>
                </c:pt>
                <c:pt idx="11">
                  <c:v>84.22433006523981</c:v>
                </c:pt>
                <c:pt idx="12">
                  <c:v>82.8541718442235</c:v>
                </c:pt>
                <c:pt idx="13">
                  <c:v>81.61528418243368</c:v>
                </c:pt>
                <c:pt idx="14">
                  <c:v>72.15921060031513</c:v>
                </c:pt>
                <c:pt idx="15">
                  <c:v>71.71545165993041</c:v>
                </c:pt>
                <c:pt idx="16">
                  <c:v>70.52099512636131</c:v>
                </c:pt>
                <c:pt idx="17">
                  <c:v>70.25306476108409</c:v>
                </c:pt>
                <c:pt idx="18">
                  <c:v>70.15979599842903</c:v>
                </c:pt>
                <c:pt idx="19">
                  <c:v>70.10315422058824</c:v>
                </c:pt>
                <c:pt idx="20">
                  <c:v>69.41107320365431</c:v>
                </c:pt>
                <c:pt idx="21">
                  <c:v>67.65823702793048</c:v>
                </c:pt>
                <c:pt idx="22">
                  <c:v>67.48988993327644</c:v>
                </c:pt>
                <c:pt idx="23">
                  <c:v>67.37963348214313</c:v>
                </c:pt>
                <c:pt idx="24">
                  <c:v>61.98137499205172</c:v>
                </c:pt>
                <c:pt idx="25">
                  <c:v>56.67514377094358</c:v>
                </c:pt>
                <c:pt idx="26">
                  <c:v>55.97683036646579</c:v>
                </c:pt>
                <c:pt idx="27">
                  <c:v>55.96291923477612</c:v>
                </c:pt>
                <c:pt idx="28">
                  <c:v>55.59056472989536</c:v>
                </c:pt>
                <c:pt idx="29">
                  <c:v>55.31676977913633</c:v>
                </c:pt>
                <c:pt idx="30">
                  <c:v>52.832260514962634</c:v>
                </c:pt>
                <c:pt idx="31">
                  <c:v>51.907313495230746</c:v>
                </c:pt>
                <c:pt idx="32">
                  <c:v>49.30806929598628</c:v>
                </c:pt>
                <c:pt idx="33">
                  <c:v>49.17247992905036</c:v>
                </c:pt>
                <c:pt idx="34">
                  <c:v>47.19574553001857</c:v>
                </c:pt>
                <c:pt idx="35">
                  <c:v>45.0940881261334</c:v>
                </c:pt>
                <c:pt idx="36">
                  <c:v>44.86555638843923</c:v>
                </c:pt>
                <c:pt idx="37">
                  <c:v>36.89060472072869</c:v>
                </c:pt>
                <c:pt idx="38">
                  <c:v>36.47340077190562</c:v>
                </c:pt>
                <c:pt idx="39">
                  <c:v>35.47991785555609</c:v>
                </c:pt>
                <c:pt idx="40">
                  <c:v>29.195061156412617</c:v>
                </c:pt>
                <c:pt idx="41">
                  <c:v>27.98239393710562</c:v>
                </c:pt>
                <c:pt idx="42">
                  <c:v>27.633635034294123</c:v>
                </c:pt>
                <c:pt idx="43">
                  <c:v>26.383903119286643</c:v>
                </c:pt>
                <c:pt idx="44">
                  <c:v>23.782160825568898</c:v>
                </c:pt>
                <c:pt idx="45">
                  <c:v>23.634443380882942</c:v>
                </c:pt>
                <c:pt idx="46">
                  <c:v>21.390055422204956</c:v>
                </c:pt>
                <c:pt idx="47">
                  <c:v>20.811375009845314</c:v>
                </c:pt>
                <c:pt idx="48">
                  <c:v>20.749695092431853</c:v>
                </c:pt>
                <c:pt idx="49">
                  <c:v>20.721374091872047</c:v>
                </c:pt>
                <c:pt idx="50">
                  <c:v>17.19187673468816</c:v>
                </c:pt>
                <c:pt idx="51">
                  <c:v>13.973557827330808</c:v>
                </c:pt>
                <c:pt idx="52">
                  <c:v>12.385207333879178</c:v>
                </c:pt>
                <c:pt idx="53">
                  <c:v>12.068607627788076</c:v>
                </c:pt>
                <c:pt idx="54">
                  <c:v>11.96124367206246</c:v>
                </c:pt>
                <c:pt idx="55">
                  <c:v>10.672941320508</c:v>
                </c:pt>
                <c:pt idx="56">
                  <c:v>8.67479513401106</c:v>
                </c:pt>
                <c:pt idx="57">
                  <c:v>7.519994069216263</c:v>
                </c:pt>
                <c:pt idx="58">
                  <c:v>4.015471998515752</c:v>
                </c:pt>
                <c:pt idx="59">
                  <c:v>2.6848060746518243</c:v>
                </c:pt>
                <c:pt idx="60">
                  <c:v>2.524600148049161</c:v>
                </c:pt>
                <c:pt idx="61">
                  <c:v>0.3138379151570003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微创骨科</c:v>
                </c:pt>
                <c:pt idx="2">
                  <c:v>肛肠科</c:v>
                </c:pt>
                <c:pt idx="3">
                  <c:v>心血管内科</c:v>
                </c:pt>
                <c:pt idx="4">
                  <c:v>老年医学科</c:v>
                </c:pt>
                <c:pt idx="5">
                  <c:v>血液科</c:v>
                </c:pt>
                <c:pt idx="6">
                  <c:v>康复科</c:v>
                </c:pt>
                <c:pt idx="7">
                  <c:v>脑病一科</c:v>
                </c:pt>
                <c:pt idx="8">
                  <c:v>神经外科</c:v>
                </c:pt>
                <c:pt idx="9">
                  <c:v>儿科</c:v>
                </c:pt>
                <c:pt idx="10">
                  <c:v>脊柱骨科</c:v>
                </c:pt>
                <c:pt idx="11">
                  <c:v>呼吸内科</c:v>
                </c:pt>
                <c:pt idx="12">
                  <c:v>中医外治中心</c:v>
                </c:pt>
                <c:pt idx="13">
                  <c:v>医院</c:v>
                </c:pt>
                <c:pt idx="14">
                  <c:v>心病二科</c:v>
                </c:pt>
                <c:pt idx="15">
                  <c:v>耳鼻喉科</c:v>
                </c:pt>
                <c:pt idx="16">
                  <c:v>东区肾病科</c:v>
                </c:pt>
                <c:pt idx="17">
                  <c:v>脑病二科</c:v>
                </c:pt>
                <c:pt idx="18">
                  <c:v>脑病三科</c:v>
                </c:pt>
                <c:pt idx="19">
                  <c:v>西区重症医学科</c:v>
                </c:pt>
                <c:pt idx="20">
                  <c:v>产科</c:v>
                </c:pt>
                <c:pt idx="21">
                  <c:v>普通外科</c:v>
                </c:pt>
                <c:pt idx="22">
                  <c:v>小儿骨科</c:v>
                </c:pt>
                <c:pt idx="23">
                  <c:v>治未病中心</c:v>
                </c:pt>
                <c:pt idx="24">
                  <c:v>运动损伤骨科</c:v>
                </c:pt>
                <c:pt idx="25">
                  <c:v>皮肤科</c:v>
                </c:pt>
                <c:pt idx="26">
                  <c:v>口腔科</c:v>
                </c:pt>
                <c:pt idx="27">
                  <c:v>周围血管科</c:v>
                </c:pt>
                <c:pt idx="28">
                  <c:v>男科</c:v>
                </c:pt>
                <c:pt idx="29">
                  <c:v>胸外科</c:v>
                </c:pt>
                <c:pt idx="30">
                  <c:v>小儿推拿科</c:v>
                </c:pt>
                <c:pt idx="31">
                  <c:v>推拿科</c:v>
                </c:pt>
                <c:pt idx="32">
                  <c:v>妇二科</c:v>
                </c:pt>
                <c:pt idx="33">
                  <c:v>神经内科</c:v>
                </c:pt>
                <c:pt idx="34">
                  <c:v>创伤骨科</c:v>
                </c:pt>
                <c:pt idx="35">
                  <c:v>心病三科</c:v>
                </c:pt>
                <c:pt idx="36">
                  <c:v>肝胆外科</c:v>
                </c:pt>
                <c:pt idx="37">
                  <c:v>泌尿外科</c:v>
                </c:pt>
                <c:pt idx="38">
                  <c:v>内分泌科</c:v>
                </c:pt>
                <c:pt idx="39">
                  <c:v>重症医学科</c:v>
                </c:pt>
                <c:pt idx="40">
                  <c:v>针灸科</c:v>
                </c:pt>
                <c:pt idx="41">
                  <c:v>显微骨科</c:v>
                </c:pt>
                <c:pt idx="42">
                  <c:v>眼科</c:v>
                </c:pt>
                <c:pt idx="43">
                  <c:v>身心医学科</c:v>
                </c:pt>
                <c:pt idx="44">
                  <c:v>肾病科</c:v>
                </c:pt>
                <c:pt idx="45">
                  <c:v>心病四科</c:v>
                </c:pt>
                <c:pt idx="46">
                  <c:v>消化内科</c:v>
                </c:pt>
                <c:pt idx="47">
                  <c:v>肾脏内科</c:v>
                </c:pt>
                <c:pt idx="48">
                  <c:v>肝病科</c:v>
                </c:pt>
                <c:pt idx="49">
                  <c:v>东区重症医学科</c:v>
                </c:pt>
                <c:pt idx="50">
                  <c:v>美容皮肤科</c:v>
                </c:pt>
                <c:pt idx="51">
                  <c:v>风湿病科</c:v>
                </c:pt>
                <c:pt idx="52">
                  <c:v>关节骨科</c:v>
                </c:pt>
                <c:pt idx="53">
                  <c:v>中医经典科</c:v>
                </c:pt>
                <c:pt idx="54">
                  <c:v>脾胃科消化科合并</c:v>
                </c:pt>
                <c:pt idx="55">
                  <c:v>乳腺甲状腺外科</c:v>
                </c:pt>
                <c:pt idx="56">
                  <c:v>心病一科</c:v>
                </c:pt>
                <c:pt idx="57">
                  <c:v>肿瘤内科</c:v>
                </c:pt>
                <c:pt idx="58">
                  <c:v>骨科</c:v>
                </c:pt>
                <c:pt idx="59">
                  <c:v>脾胃病科</c:v>
                </c:pt>
                <c:pt idx="60">
                  <c:v>综合内科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98.32354759907197</c:v>
                </c:pt>
                <c:pt idx="2">
                  <c:v>12.995569041255887</c:v>
                </c:pt>
                <c:pt idx="3">
                  <c:v>10.564687830013339</c:v>
                </c:pt>
                <c:pt idx="4">
                  <c:v>7.735728295951004</c:v>
                </c:pt>
                <c:pt idx="5">
                  <c:v>6.395290656038068</c:v>
                </c:pt>
                <c:pt idx="6">
                  <c:v>6.115907960830609</c:v>
                </c:pt>
                <c:pt idx="7">
                  <c:v>4.843439949003552</c:v>
                </c:pt>
                <c:pt idx="8">
                  <c:v>4.454332689373744</c:v>
                </c:pt>
                <c:pt idx="9">
                  <c:v>4.255993232357309</c:v>
                </c:pt>
                <c:pt idx="10">
                  <c:v>4.206686993534792</c:v>
                </c:pt>
                <c:pt idx="11">
                  <c:v>3.9479200091011655</c:v>
                </c:pt>
                <c:pt idx="12">
                  <c:v>3.8663476389058453</c:v>
                </c:pt>
                <c:pt idx="13">
                  <c:v>3.8557169166075855</c:v>
                </c:pt>
                <c:pt idx="14">
                  <c:v>3.0362665941009888</c:v>
                </c:pt>
                <c:pt idx="15">
                  <c:v>2.938122689765812</c:v>
                </c:pt>
                <c:pt idx="16">
                  <c:v>2.8036951986651966</c:v>
                </c:pt>
                <c:pt idx="17">
                  <c:v>2.7887511985859206</c:v>
                </c:pt>
                <c:pt idx="18">
                  <c:v>2.6678293715734887</c:v>
                </c:pt>
                <c:pt idx="19">
                  <c:v>2.6392878186982216</c:v>
                </c:pt>
                <c:pt idx="20">
                  <c:v>2.542187519248562</c:v>
                </c:pt>
                <c:pt idx="21">
                  <c:v>2.159991401668699</c:v>
                </c:pt>
                <c:pt idx="22">
                  <c:v>2.032821980886921</c:v>
                </c:pt>
                <c:pt idx="23">
                  <c:v>1.952393211474495</c:v>
                </c:pt>
                <c:pt idx="24">
                  <c:v>1.6852619968673328</c:v>
                </c:pt>
                <c:pt idx="25">
                  <c:v>1.5976626038280202</c:v>
                </c:pt>
                <c:pt idx="26">
                  <c:v>1.5850095994676645</c:v>
                </c:pt>
                <c:pt idx="27">
                  <c:v>1.5731067253718558</c:v>
                </c:pt>
                <c:pt idx="28">
                  <c:v>1.555259378034815</c:v>
                </c:pt>
                <c:pt idx="29">
                  <c:v>1.537157329446639</c:v>
                </c:pt>
                <c:pt idx="30">
                  <c:v>1.3786976591561804</c:v>
                </c:pt>
                <c:pt idx="31">
                  <c:v>1.3459244154804237</c:v>
                </c:pt>
                <c:pt idx="32">
                  <c:v>1.274051099957919</c:v>
                </c:pt>
                <c:pt idx="33">
                  <c:v>1.0883263246202408</c:v>
                </c:pt>
                <c:pt idx="34">
                  <c:v>1.0852607295201155</c:v>
                </c:pt>
                <c:pt idx="35">
                  <c:v>0.9909009150537101</c:v>
                </c:pt>
                <c:pt idx="36">
                  <c:v>0.9765656251988394</c:v>
                </c:pt>
                <c:pt idx="37">
                  <c:v>0.9661241963358841</c:v>
                </c:pt>
                <c:pt idx="38">
                  <c:v>0.9614693047630165</c:v>
                </c:pt>
                <c:pt idx="39">
                  <c:v>0.9553565415977565</c:v>
                </c:pt>
                <c:pt idx="40">
                  <c:v>0.930970257832881</c:v>
                </c:pt>
                <c:pt idx="41">
                  <c:v>0.9154491138461516</c:v>
                </c:pt>
                <c:pt idx="42">
                  <c:v>0.9052551061652119</c:v>
                </c:pt>
                <c:pt idx="43">
                  <c:v>0.8837123050374461</c:v>
                </c:pt>
                <c:pt idx="44">
                  <c:v>0.8723835554354954</c:v>
                </c:pt>
                <c:pt idx="45">
                  <c:v>0.8614711593704129</c:v>
                </c:pt>
                <c:pt idx="46">
                  <c:v>0.8108230936723416</c:v>
                </c:pt>
                <c:pt idx="47">
                  <c:v>0.8017872633382104</c:v>
                </c:pt>
                <c:pt idx="48">
                  <c:v>0.7843806557189149</c:v>
                </c:pt>
                <c:pt idx="49">
                  <c:v>0.7650070701587979</c:v>
                </c:pt>
                <c:pt idx="50">
                  <c:v>0.7443353876088048</c:v>
                </c:pt>
                <c:pt idx="51">
                  <c:v>0.7437326302183617</c:v>
                </c:pt>
                <c:pt idx="52">
                  <c:v>0.743091229484811</c:v>
                </c:pt>
                <c:pt idx="53">
                  <c:v>0.7324405394829737</c:v>
                </c:pt>
                <c:pt idx="54">
                  <c:v>0.7111961527177283</c:v>
                </c:pt>
                <c:pt idx="55">
                  <c:v>0.7106434676117849</c:v>
                </c:pt>
                <c:pt idx="56">
                  <c:v>0.6766958824166815</c:v>
                </c:pt>
                <c:pt idx="57">
                  <c:v>0.6598402063711716</c:v>
                </c:pt>
                <c:pt idx="58">
                  <c:v>0.657065905071865</c:v>
                </c:pt>
                <c:pt idx="59">
                  <c:v>0.6519354176774497</c:v>
                </c:pt>
                <c:pt idx="60">
                  <c:v>0.6470237936055822</c:v>
                </c:pt>
                <c:pt idx="61">
                  <c:v>0.6469317664858331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妇二科</c:v>
                </c:pt>
                <c:pt idx="2">
                  <c:v>风湿病科</c:v>
                </c:pt>
                <c:pt idx="3">
                  <c:v>呼吸内科</c:v>
                </c:pt>
                <c:pt idx="4">
                  <c:v>周围血管科</c:v>
                </c:pt>
                <c:pt idx="5">
                  <c:v>中医经典科</c:v>
                </c:pt>
                <c:pt idx="6">
                  <c:v>脾胃病科</c:v>
                </c:pt>
                <c:pt idx="7">
                  <c:v>妇科</c:v>
                </c:pt>
                <c:pt idx="8">
                  <c:v>小儿推拿科</c:v>
                </c:pt>
                <c:pt idx="9">
                  <c:v>治未病中心</c:v>
                </c:pt>
                <c:pt idx="10">
                  <c:v>针灸科</c:v>
                </c:pt>
                <c:pt idx="11">
                  <c:v>眼科</c:v>
                </c:pt>
                <c:pt idx="12">
                  <c:v>妇科妇二科合并</c:v>
                </c:pt>
                <c:pt idx="13">
                  <c:v>脑病二科</c:v>
                </c:pt>
                <c:pt idx="14">
                  <c:v>儿科</c:v>
                </c:pt>
                <c:pt idx="15">
                  <c:v>推拿科</c:v>
                </c:pt>
                <c:pt idx="16">
                  <c:v>关节骨科</c:v>
                </c:pt>
                <c:pt idx="17">
                  <c:v>身心医学科</c:v>
                </c:pt>
                <c:pt idx="18">
                  <c:v>心病一科</c:v>
                </c:pt>
                <c:pt idx="19">
                  <c:v>肛肠科</c:v>
                </c:pt>
                <c:pt idx="20">
                  <c:v>乳腺甲状腺外科</c:v>
                </c:pt>
                <c:pt idx="21">
                  <c:v>产科</c:v>
                </c:pt>
                <c:pt idx="22">
                  <c:v>消化内科</c:v>
                </c:pt>
                <c:pt idx="23">
                  <c:v>重症医学科</c:v>
                </c:pt>
                <c:pt idx="24">
                  <c:v>心病二科</c:v>
                </c:pt>
                <c:pt idx="25">
                  <c:v>耳鼻喉科</c:v>
                </c:pt>
                <c:pt idx="26">
                  <c:v>脑病一科</c:v>
                </c:pt>
                <c:pt idx="27">
                  <c:v>胸外科</c:v>
                </c:pt>
                <c:pt idx="28">
                  <c:v>脾胃科消化科合并</c:v>
                </c:pt>
                <c:pt idx="29">
                  <c:v>显微骨科</c:v>
                </c:pt>
                <c:pt idx="30">
                  <c:v>肝病科</c:v>
                </c:pt>
                <c:pt idx="31">
                  <c:v>肾脏内科</c:v>
                </c:pt>
                <c:pt idx="32">
                  <c:v>血液科</c:v>
                </c:pt>
                <c:pt idx="33">
                  <c:v>西区重症医学科</c:v>
                </c:pt>
                <c:pt idx="34">
                  <c:v>老年医学科</c:v>
                </c:pt>
                <c:pt idx="35">
                  <c:v>脑病三科</c:v>
                </c:pt>
                <c:pt idx="36">
                  <c:v>心血管内科</c:v>
                </c:pt>
                <c:pt idx="37">
                  <c:v>内分泌科</c:v>
                </c:pt>
                <c:pt idx="38">
                  <c:v>创伤骨科</c:v>
                </c:pt>
                <c:pt idx="39">
                  <c:v>泌尿外科</c:v>
                </c:pt>
                <c:pt idx="40">
                  <c:v>脊柱骨科</c:v>
                </c:pt>
                <c:pt idx="41">
                  <c:v>肿瘤内科</c:v>
                </c:pt>
                <c:pt idx="42">
                  <c:v>神经外科</c:v>
                </c:pt>
                <c:pt idx="43">
                  <c:v>中医外治中心</c:v>
                </c:pt>
                <c:pt idx="44">
                  <c:v>运动损伤骨科</c:v>
                </c:pt>
                <c:pt idx="45">
                  <c:v>肾病科</c:v>
                </c:pt>
                <c:pt idx="46">
                  <c:v>皮肤科</c:v>
                </c:pt>
                <c:pt idx="47">
                  <c:v>东区重症医学科</c:v>
                </c:pt>
                <c:pt idx="48">
                  <c:v>神经内科</c:v>
                </c:pt>
                <c:pt idx="49">
                  <c:v>小儿骨科</c:v>
                </c:pt>
                <c:pt idx="50">
                  <c:v>微创骨科</c:v>
                </c:pt>
                <c:pt idx="51">
                  <c:v>综合内科</c:v>
                </c:pt>
                <c:pt idx="52">
                  <c:v>肝胆外科</c:v>
                </c:pt>
                <c:pt idx="53">
                  <c:v>心病三科</c:v>
                </c:pt>
                <c:pt idx="54">
                  <c:v>心病四科</c:v>
                </c:pt>
                <c:pt idx="55">
                  <c:v>普通外科</c:v>
                </c:pt>
                <c:pt idx="56">
                  <c:v>男科</c:v>
                </c:pt>
                <c:pt idx="57">
                  <c:v>美容皮肤科</c:v>
                </c:pt>
                <c:pt idx="58">
                  <c:v>东区肾病科</c:v>
                </c:pt>
                <c:pt idx="59">
                  <c:v>口腔科</c:v>
                </c:pt>
                <c:pt idx="60">
                  <c:v>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98.87989926452424</c:v>
                </c:pt>
                <c:pt idx="2">
                  <c:v>98.32098043527171</c:v>
                </c:pt>
                <c:pt idx="3">
                  <c:v>97.77778408915006</c:v>
                </c:pt>
                <c:pt idx="4">
                  <c:v>97.07288199075036</c:v>
                </c:pt>
                <c:pt idx="5">
                  <c:v>95.552879385451</c:v>
                </c:pt>
                <c:pt idx="6">
                  <c:v>94.72500133572373</c:v>
                </c:pt>
                <c:pt idx="7">
                  <c:v>92.51939508284747</c:v>
                </c:pt>
                <c:pt idx="8">
                  <c:v>88.92978320131083</c:v>
                </c:pt>
                <c:pt idx="9">
                  <c:v>86.95686097689213</c:v>
                </c:pt>
                <c:pt idx="10">
                  <c:v>86.3372278958379</c:v>
                </c:pt>
                <c:pt idx="11">
                  <c:v>83.33092041188851</c:v>
                </c:pt>
                <c:pt idx="12">
                  <c:v>82.42734627895128</c:v>
                </c:pt>
                <c:pt idx="13">
                  <c:v>82.359825024822</c:v>
                </c:pt>
                <c:pt idx="14">
                  <c:v>81.50166916968811</c:v>
                </c:pt>
                <c:pt idx="15">
                  <c:v>73.71911401585471</c:v>
                </c:pt>
                <c:pt idx="16">
                  <c:v>71.8725995546546</c:v>
                </c:pt>
                <c:pt idx="17">
                  <c:v>69.84432185962781</c:v>
                </c:pt>
                <c:pt idx="18">
                  <c:v>67.94554063316268</c:v>
                </c:pt>
                <c:pt idx="19">
                  <c:v>64.53179255953117</c:v>
                </c:pt>
                <c:pt idx="20">
                  <c:v>62.283800916023054</c:v>
                </c:pt>
                <c:pt idx="21">
                  <c:v>60.802938787842145</c:v>
                </c:pt>
                <c:pt idx="22">
                  <c:v>59.82646173061799</c:v>
                </c:pt>
                <c:pt idx="23">
                  <c:v>59.03467022832044</c:v>
                </c:pt>
                <c:pt idx="24">
                  <c:v>57.60076554146901</c:v>
                </c:pt>
                <c:pt idx="25">
                  <c:v>57.51481761449377</c:v>
                </c:pt>
                <c:pt idx="26">
                  <c:v>54.475832249601254</c:v>
                </c:pt>
                <c:pt idx="27">
                  <c:v>51.179613423571766</c:v>
                </c:pt>
                <c:pt idx="28">
                  <c:v>46.86011995941932</c:v>
                </c:pt>
                <c:pt idx="29">
                  <c:v>45.14236164884569</c:v>
                </c:pt>
                <c:pt idx="30">
                  <c:v>41.81827408277764</c:v>
                </c:pt>
                <c:pt idx="31">
                  <c:v>41.25724313969161</c:v>
                </c:pt>
                <c:pt idx="32">
                  <c:v>40.8071180932901</c:v>
                </c:pt>
                <c:pt idx="33">
                  <c:v>40.56442982295261</c:v>
                </c:pt>
                <c:pt idx="34">
                  <c:v>39.224754464207635</c:v>
                </c:pt>
                <c:pt idx="35">
                  <c:v>36.56539884785932</c:v>
                </c:pt>
                <c:pt idx="36">
                  <c:v>34.40935642303629</c:v>
                </c:pt>
                <c:pt idx="37">
                  <c:v>33.611291395297016</c:v>
                </c:pt>
                <c:pt idx="38">
                  <c:v>33.29311017790874</c:v>
                </c:pt>
                <c:pt idx="39">
                  <c:v>32.088882059904606</c:v>
                </c:pt>
                <c:pt idx="40">
                  <c:v>27.313682343183512</c:v>
                </c:pt>
                <c:pt idx="41">
                  <c:v>26.852016406038913</c:v>
                </c:pt>
                <c:pt idx="42">
                  <c:v>24.52514903124602</c:v>
                </c:pt>
                <c:pt idx="43">
                  <c:v>21.311008279528128</c:v>
                </c:pt>
                <c:pt idx="44">
                  <c:v>21.15513935768836</c:v>
                </c:pt>
                <c:pt idx="45">
                  <c:v>17.208045725645</c:v>
                </c:pt>
                <c:pt idx="46">
                  <c:v>15.90785154242197</c:v>
                </c:pt>
                <c:pt idx="47">
                  <c:v>14.923927533008367</c:v>
                </c:pt>
                <c:pt idx="48">
                  <c:v>13.883408231156851</c:v>
                </c:pt>
                <c:pt idx="49">
                  <c:v>13.700639969071947</c:v>
                </c:pt>
                <c:pt idx="50">
                  <c:v>13.674116299614248</c:v>
                </c:pt>
                <c:pt idx="51">
                  <c:v>13.360147480449507</c:v>
                </c:pt>
                <c:pt idx="52">
                  <c:v>12.418206678455473</c:v>
                </c:pt>
                <c:pt idx="53">
                  <c:v>12.131543014711706</c:v>
                </c:pt>
                <c:pt idx="54">
                  <c:v>10.137490883585102</c:v>
                </c:pt>
                <c:pt idx="55">
                  <c:v>8.148290022675074</c:v>
                </c:pt>
                <c:pt idx="56">
                  <c:v>8.057717953719923</c:v>
                </c:pt>
                <c:pt idx="57">
                  <c:v>7.703999114705056</c:v>
                </c:pt>
                <c:pt idx="58">
                  <c:v>5.5910122417524715</c:v>
                </c:pt>
                <c:pt idx="59">
                  <c:v>5.438521564506862</c:v>
                </c:pt>
                <c:pt idx="60">
                  <c:v>4.316049068226192</c:v>
                </c:pt>
                <c:pt idx="61">
                  <c:v>0.3280895578676339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康复科</c:v>
                </c:pt>
                <c:pt idx="2">
                  <c:v>心病四科</c:v>
                </c:pt>
                <c:pt idx="3">
                  <c:v>妇科</c:v>
                </c:pt>
                <c:pt idx="4">
                  <c:v>脾胃病科</c:v>
                </c:pt>
                <c:pt idx="5">
                  <c:v>血液科</c:v>
                </c:pt>
                <c:pt idx="6">
                  <c:v>神经外科</c:v>
                </c:pt>
                <c:pt idx="7">
                  <c:v>心病三科</c:v>
                </c:pt>
                <c:pt idx="8">
                  <c:v>消化内科</c:v>
                </c:pt>
                <c:pt idx="9">
                  <c:v>神经内科</c:v>
                </c:pt>
                <c:pt idx="10">
                  <c:v>乳腺甲状腺外科</c:v>
                </c:pt>
                <c:pt idx="11">
                  <c:v>创伤骨科</c:v>
                </c:pt>
                <c:pt idx="12">
                  <c:v>口腔科</c:v>
                </c:pt>
                <c:pt idx="13">
                  <c:v>泌尿外科</c:v>
                </c:pt>
                <c:pt idx="14">
                  <c:v>中医外治中心</c:v>
                </c:pt>
                <c:pt idx="15">
                  <c:v>重症医学科</c:v>
                </c:pt>
                <c:pt idx="16">
                  <c:v>胸外科</c:v>
                </c:pt>
                <c:pt idx="17">
                  <c:v>产科</c:v>
                </c:pt>
                <c:pt idx="18">
                  <c:v>身心医学科</c:v>
                </c:pt>
                <c:pt idx="19">
                  <c:v>小儿推拿科</c:v>
                </c:pt>
                <c:pt idx="20">
                  <c:v>美容皮肤科</c:v>
                </c:pt>
                <c:pt idx="21">
                  <c:v>耳鼻喉科</c:v>
                </c:pt>
                <c:pt idx="22">
                  <c:v>皮肤科</c:v>
                </c:pt>
                <c:pt idx="23">
                  <c:v>综合内科</c:v>
                </c:pt>
                <c:pt idx="24">
                  <c:v>东区重症医学科</c:v>
                </c:pt>
                <c:pt idx="25">
                  <c:v>肝胆外科</c:v>
                </c:pt>
                <c:pt idx="26">
                  <c:v>心血管内科</c:v>
                </c:pt>
                <c:pt idx="27">
                  <c:v>中医经典科</c:v>
                </c:pt>
                <c:pt idx="28">
                  <c:v>推拿科</c:v>
                </c:pt>
                <c:pt idx="29">
                  <c:v>呼吸内科</c:v>
                </c:pt>
                <c:pt idx="30">
                  <c:v>脾胃科消化科合并</c:v>
                </c:pt>
                <c:pt idx="31">
                  <c:v>肝病科</c:v>
                </c:pt>
                <c:pt idx="32">
                  <c:v>肾病科</c:v>
                </c:pt>
                <c:pt idx="33">
                  <c:v>西区重症医学科</c:v>
                </c:pt>
                <c:pt idx="34">
                  <c:v>骨科</c:v>
                </c:pt>
                <c:pt idx="35">
                  <c:v>东区肾病科</c:v>
                </c:pt>
                <c:pt idx="36">
                  <c:v>老年医学科</c:v>
                </c:pt>
                <c:pt idx="37">
                  <c:v>肿瘤内科</c:v>
                </c:pt>
                <c:pt idx="38">
                  <c:v>运动损伤骨科</c:v>
                </c:pt>
                <c:pt idx="39">
                  <c:v>脑病三科</c:v>
                </c:pt>
                <c:pt idx="40">
                  <c:v>显微骨科</c:v>
                </c:pt>
                <c:pt idx="41">
                  <c:v>内分泌科</c:v>
                </c:pt>
                <c:pt idx="42">
                  <c:v>脑病一科</c:v>
                </c:pt>
                <c:pt idx="43">
                  <c:v>微创骨科</c:v>
                </c:pt>
                <c:pt idx="44">
                  <c:v>治未病中心</c:v>
                </c:pt>
                <c:pt idx="45">
                  <c:v>普通外科</c:v>
                </c:pt>
                <c:pt idx="46">
                  <c:v>心病二科</c:v>
                </c:pt>
                <c:pt idx="47">
                  <c:v>妇二科</c:v>
                </c:pt>
                <c:pt idx="48">
                  <c:v>心病一科</c:v>
                </c:pt>
                <c:pt idx="49">
                  <c:v>男科</c:v>
                </c:pt>
                <c:pt idx="50">
                  <c:v>肾脏内科</c:v>
                </c:pt>
                <c:pt idx="51">
                  <c:v>风湿病科</c:v>
                </c:pt>
                <c:pt idx="52">
                  <c:v>关节骨科</c:v>
                </c:pt>
                <c:pt idx="53">
                  <c:v>医院</c:v>
                </c:pt>
                <c:pt idx="54">
                  <c:v>儿科</c:v>
                </c:pt>
                <c:pt idx="55">
                  <c:v>妇科妇二科合并</c:v>
                </c:pt>
                <c:pt idx="56">
                  <c:v>脑病二科</c:v>
                </c:pt>
                <c:pt idx="57">
                  <c:v>周围血管科</c:v>
                </c:pt>
                <c:pt idx="58">
                  <c:v>眼科</c:v>
                </c:pt>
                <c:pt idx="59">
                  <c:v>脊柱骨科</c:v>
                </c:pt>
                <c:pt idx="60">
                  <c:v>肛肠科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98.80238552273065</c:v>
                </c:pt>
                <c:pt idx="1">
                  <c:v>98.29514905053342</c:v>
                </c:pt>
                <c:pt idx="2">
                  <c:v>98.1667996567509</c:v>
                </c:pt>
                <c:pt idx="3">
                  <c:v>93.84379014066874</c:v>
                </c:pt>
                <c:pt idx="4">
                  <c:v>93.76835616145999</c:v>
                </c:pt>
                <c:pt idx="5">
                  <c:v>92.9074255349151</c:v>
                </c:pt>
                <c:pt idx="6">
                  <c:v>92.88912594578609</c:v>
                </c:pt>
                <c:pt idx="7">
                  <c:v>91.72807877336051</c:v>
                </c:pt>
                <c:pt idx="8">
                  <c:v>90.74774133182748</c:v>
                </c:pt>
                <c:pt idx="9">
                  <c:v>87.95622926602103</c:v>
                </c:pt>
                <c:pt idx="10">
                  <c:v>87.88002666502655</c:v>
                </c:pt>
                <c:pt idx="11">
                  <c:v>85.69629300637563</c:v>
                </c:pt>
                <c:pt idx="12">
                  <c:v>84.71975492324857</c:v>
                </c:pt>
                <c:pt idx="13">
                  <c:v>83.77338128868618</c:v>
                </c:pt>
                <c:pt idx="14">
                  <c:v>82.39253562539413</c:v>
                </c:pt>
                <c:pt idx="15">
                  <c:v>79.71288916677838</c:v>
                </c:pt>
                <c:pt idx="16">
                  <c:v>75.3768285708758</c:v>
                </c:pt>
                <c:pt idx="17">
                  <c:v>75.22517048923392</c:v>
                </c:pt>
                <c:pt idx="18">
                  <c:v>74.06218162788392</c:v>
                </c:pt>
                <c:pt idx="19">
                  <c:v>72.61591794892317</c:v>
                </c:pt>
                <c:pt idx="20">
                  <c:v>71.89432319380862</c:v>
                </c:pt>
                <c:pt idx="21">
                  <c:v>71.82403475010484</c:v>
                </c:pt>
                <c:pt idx="22">
                  <c:v>67.10860689553706</c:v>
                </c:pt>
                <c:pt idx="23">
                  <c:v>66.56644518347865</c:v>
                </c:pt>
                <c:pt idx="24">
                  <c:v>65.01222510762999</c:v>
                </c:pt>
                <c:pt idx="25">
                  <c:v>64.92865482827727</c:v>
                </c:pt>
                <c:pt idx="26">
                  <c:v>64.64206474050636</c:v>
                </c:pt>
                <c:pt idx="27">
                  <c:v>56.37377647088586</c:v>
                </c:pt>
                <c:pt idx="28">
                  <c:v>56.32119812739986</c:v>
                </c:pt>
                <c:pt idx="29">
                  <c:v>53.87643495890009</c:v>
                </c:pt>
                <c:pt idx="30">
                  <c:v>53.56192509627922</c:v>
                </c:pt>
                <c:pt idx="31">
                  <c:v>52.33610465719385</c:v>
                </c:pt>
                <c:pt idx="32">
                  <c:v>51.082099192195976</c:v>
                </c:pt>
                <c:pt idx="33">
                  <c:v>49.98294887389583</c:v>
                </c:pt>
                <c:pt idx="34">
                  <c:v>49.11793744436051</c:v>
                </c:pt>
                <c:pt idx="35">
                  <c:v>45.73382045280947</c:v>
                </c:pt>
                <c:pt idx="36">
                  <c:v>45.57091305163708</c:v>
                </c:pt>
                <c:pt idx="37">
                  <c:v>45.01393965529212</c:v>
                </c:pt>
                <c:pt idx="38">
                  <c:v>44.79731366078876</c:v>
                </c:pt>
                <c:pt idx="39">
                  <c:v>42.96194706174168</c:v>
                </c:pt>
                <c:pt idx="40">
                  <c:v>41.47861150827434</c:v>
                </c:pt>
                <c:pt idx="41">
                  <c:v>38.828941084448296</c:v>
                </c:pt>
                <c:pt idx="42">
                  <c:v>37.683860194433706</c:v>
                </c:pt>
                <c:pt idx="43">
                  <c:v>35.02468066745295</c:v>
                </c:pt>
                <c:pt idx="44">
                  <c:v>33.0369631577923</c:v>
                </c:pt>
                <c:pt idx="45">
                  <c:v>32.17767220110741</c:v>
                </c:pt>
                <c:pt idx="46">
                  <c:v>31.865357678324568</c:v>
                </c:pt>
                <c:pt idx="47">
                  <c:v>26.403525238016524</c:v>
                </c:pt>
                <c:pt idx="48">
                  <c:v>25.734754133406888</c:v>
                </c:pt>
                <c:pt idx="49">
                  <c:v>25.5560626513603</c:v>
                </c:pt>
                <c:pt idx="50">
                  <c:v>23.47441163324444</c:v>
                </c:pt>
                <c:pt idx="51">
                  <c:v>23.23270830756652</c:v>
                </c:pt>
                <c:pt idx="52">
                  <c:v>21.580547177027398</c:v>
                </c:pt>
                <c:pt idx="53">
                  <c:v>18.173296535977677</c:v>
                </c:pt>
                <c:pt idx="54">
                  <c:v>17.956697094076013</c:v>
                </c:pt>
                <c:pt idx="55">
                  <c:v>15.967615644111532</c:v>
                </c:pt>
                <c:pt idx="56">
                  <c:v>12.938756083086878</c:v>
                </c:pt>
                <c:pt idx="57">
                  <c:v>9.270212310445093</c:v>
                </c:pt>
                <c:pt idx="58">
                  <c:v>6.049575725366529</c:v>
                </c:pt>
                <c:pt idx="59">
                  <c:v>3.856728935686804</c:v>
                </c:pt>
                <c:pt idx="60">
                  <c:v>3.778908857584362</c:v>
                </c:pt>
                <c:pt idx="61">
                  <c:v>3.412764131997914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身心医学科</c:v>
                </c:pt>
                <c:pt idx="2">
                  <c:v>眼科</c:v>
                </c:pt>
                <c:pt idx="3">
                  <c:v>肝病科</c:v>
                </c:pt>
                <c:pt idx="4">
                  <c:v>心病二科</c:v>
                </c:pt>
                <c:pt idx="5">
                  <c:v>肿瘤内科</c:v>
                </c:pt>
                <c:pt idx="6">
                  <c:v>妇二科</c:v>
                </c:pt>
                <c:pt idx="7">
                  <c:v>妇科妇二科合并</c:v>
                </c:pt>
                <c:pt idx="8">
                  <c:v>小儿骨科</c:v>
                </c:pt>
                <c:pt idx="9">
                  <c:v>心病四科</c:v>
                </c:pt>
                <c:pt idx="10">
                  <c:v>口腔科</c:v>
                </c:pt>
                <c:pt idx="11">
                  <c:v>医院</c:v>
                </c:pt>
                <c:pt idx="12">
                  <c:v>产科</c:v>
                </c:pt>
                <c:pt idx="13">
                  <c:v>普通外科</c:v>
                </c:pt>
                <c:pt idx="14">
                  <c:v>重症医学科</c:v>
                </c:pt>
                <c:pt idx="15">
                  <c:v>神经外科</c:v>
                </c:pt>
                <c:pt idx="16">
                  <c:v>微创骨科</c:v>
                </c:pt>
                <c:pt idx="17">
                  <c:v>肾病科</c:v>
                </c:pt>
                <c:pt idx="18">
                  <c:v>心病一科</c:v>
                </c:pt>
                <c:pt idx="19">
                  <c:v>妇科</c:v>
                </c:pt>
                <c:pt idx="20">
                  <c:v>内分泌科</c:v>
                </c:pt>
                <c:pt idx="21">
                  <c:v>泌尿外科</c:v>
                </c:pt>
                <c:pt idx="22">
                  <c:v>脑病三科</c:v>
                </c:pt>
                <c:pt idx="23">
                  <c:v>耳鼻喉科</c:v>
                </c:pt>
                <c:pt idx="24">
                  <c:v>肾脏内科</c:v>
                </c:pt>
                <c:pt idx="25">
                  <c:v>针灸科</c:v>
                </c:pt>
                <c:pt idx="26">
                  <c:v>肛肠科</c:v>
                </c:pt>
                <c:pt idx="27">
                  <c:v>神经内科</c:v>
                </c:pt>
                <c:pt idx="28">
                  <c:v>皮肤科</c:v>
                </c:pt>
                <c:pt idx="29">
                  <c:v>显微骨科</c:v>
                </c:pt>
                <c:pt idx="30">
                  <c:v>西区重症医学科</c:v>
                </c:pt>
                <c:pt idx="31">
                  <c:v>血液科</c:v>
                </c:pt>
                <c:pt idx="32">
                  <c:v>肝胆外科</c:v>
                </c:pt>
                <c:pt idx="33">
                  <c:v>美容皮肤科</c:v>
                </c:pt>
                <c:pt idx="34">
                  <c:v>推拿科</c:v>
                </c:pt>
                <c:pt idx="35">
                  <c:v>老年医学科</c:v>
                </c:pt>
                <c:pt idx="36">
                  <c:v>创伤骨科</c:v>
                </c:pt>
                <c:pt idx="37">
                  <c:v>风湿病科</c:v>
                </c:pt>
                <c:pt idx="38">
                  <c:v>东区重症医学科</c:v>
                </c:pt>
                <c:pt idx="39">
                  <c:v>东区肾病科</c:v>
                </c:pt>
                <c:pt idx="40">
                  <c:v>儿科</c:v>
                </c:pt>
                <c:pt idx="41">
                  <c:v>脑病一科</c:v>
                </c:pt>
                <c:pt idx="42">
                  <c:v>周围血管科</c:v>
                </c:pt>
                <c:pt idx="43">
                  <c:v>中医外治中心</c:v>
                </c:pt>
                <c:pt idx="44">
                  <c:v>心病三科</c:v>
                </c:pt>
                <c:pt idx="45">
                  <c:v>消化内科</c:v>
                </c:pt>
                <c:pt idx="46">
                  <c:v>骨科</c:v>
                </c:pt>
                <c:pt idx="47">
                  <c:v>综合内科</c:v>
                </c:pt>
                <c:pt idx="48">
                  <c:v>呼吸内科</c:v>
                </c:pt>
                <c:pt idx="49">
                  <c:v>康复科</c:v>
                </c:pt>
                <c:pt idx="50">
                  <c:v>男科</c:v>
                </c:pt>
                <c:pt idx="51">
                  <c:v>脑病二科</c:v>
                </c:pt>
                <c:pt idx="52">
                  <c:v>胸外科</c:v>
                </c:pt>
                <c:pt idx="53">
                  <c:v>脾胃病科</c:v>
                </c:pt>
                <c:pt idx="54">
                  <c:v>运动损伤骨科</c:v>
                </c:pt>
                <c:pt idx="55">
                  <c:v>中医经典科</c:v>
                </c:pt>
                <c:pt idx="56">
                  <c:v>脊柱骨科</c:v>
                </c:pt>
                <c:pt idx="57">
                  <c:v>治未病中心</c:v>
                </c:pt>
                <c:pt idx="58">
                  <c:v>心血管内科</c:v>
                </c:pt>
                <c:pt idx="59">
                  <c:v>小儿推拿科</c:v>
                </c:pt>
                <c:pt idx="60">
                  <c:v>乳腺甲状腺外科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98.44420405041478</c:v>
                </c:pt>
                <c:pt idx="2">
                  <c:v>97.48062524658042</c:v>
                </c:pt>
                <c:pt idx="3">
                  <c:v>97.22311415919135</c:v>
                </c:pt>
                <c:pt idx="4">
                  <c:v>94.86949481274651</c:v>
                </c:pt>
                <c:pt idx="5">
                  <c:v>94.27108948180144</c:v>
                </c:pt>
                <c:pt idx="6">
                  <c:v>94.1962231830421</c:v>
                </c:pt>
                <c:pt idx="7">
                  <c:v>93.11862383881396</c:v>
                </c:pt>
                <c:pt idx="8">
                  <c:v>92.37346745350278</c:v>
                </c:pt>
                <c:pt idx="9">
                  <c:v>92.24161629326113</c:v>
                </c:pt>
                <c:pt idx="10">
                  <c:v>91.79345321205044</c:v>
                </c:pt>
                <c:pt idx="11">
                  <c:v>91.04313598422708</c:v>
                </c:pt>
                <c:pt idx="12">
                  <c:v>90.89650579458008</c:v>
                </c:pt>
                <c:pt idx="13">
                  <c:v>90.6583421873334</c:v>
                </c:pt>
                <c:pt idx="14">
                  <c:v>89.46754906192048</c:v>
                </c:pt>
                <c:pt idx="15">
                  <c:v>88.76451637222735</c:v>
                </c:pt>
                <c:pt idx="16">
                  <c:v>88.45334795871932</c:v>
                </c:pt>
                <c:pt idx="17">
                  <c:v>85.1740392675898</c:v>
                </c:pt>
                <c:pt idx="18">
                  <c:v>83.94629841893705</c:v>
                </c:pt>
                <c:pt idx="19">
                  <c:v>82.38581748452769</c:v>
                </c:pt>
                <c:pt idx="20">
                  <c:v>81.35232474320412</c:v>
                </c:pt>
                <c:pt idx="21">
                  <c:v>77.365429082485</c:v>
                </c:pt>
                <c:pt idx="22">
                  <c:v>75.47766662430882</c:v>
                </c:pt>
                <c:pt idx="23">
                  <c:v>73.75679340694539</c:v>
                </c:pt>
                <c:pt idx="24">
                  <c:v>72.67486227032214</c:v>
                </c:pt>
                <c:pt idx="25">
                  <c:v>69.60543805046821</c:v>
                </c:pt>
                <c:pt idx="26">
                  <c:v>65.83344651367678</c:v>
                </c:pt>
                <c:pt idx="27">
                  <c:v>64.99455000014643</c:v>
                </c:pt>
                <c:pt idx="28">
                  <c:v>63.64039949397003</c:v>
                </c:pt>
                <c:pt idx="29">
                  <c:v>63.235605659686165</c:v>
                </c:pt>
                <c:pt idx="30">
                  <c:v>63.032963715975896</c:v>
                </c:pt>
                <c:pt idx="31">
                  <c:v>60.88037194478967</c:v>
                </c:pt>
                <c:pt idx="32">
                  <c:v>58.93298087755396</c:v>
                </c:pt>
                <c:pt idx="33">
                  <c:v>57.973114287719234</c:v>
                </c:pt>
                <c:pt idx="34">
                  <c:v>57.07535002623317</c:v>
                </c:pt>
                <c:pt idx="35">
                  <c:v>56.11103202214462</c:v>
                </c:pt>
                <c:pt idx="36">
                  <c:v>54.734040472866425</c:v>
                </c:pt>
                <c:pt idx="37">
                  <c:v>54.32100104508019</c:v>
                </c:pt>
                <c:pt idx="38">
                  <c:v>53.8555489445926</c:v>
                </c:pt>
                <c:pt idx="39">
                  <c:v>53.694457014843834</c:v>
                </c:pt>
                <c:pt idx="40">
                  <c:v>53.01953425202975</c:v>
                </c:pt>
                <c:pt idx="41">
                  <c:v>51.75101179683378</c:v>
                </c:pt>
                <c:pt idx="42">
                  <c:v>48.44069554905687</c:v>
                </c:pt>
                <c:pt idx="43">
                  <c:v>43.589370015961855</c:v>
                </c:pt>
                <c:pt idx="44">
                  <c:v>40.715566550757096</c:v>
                </c:pt>
                <c:pt idx="45">
                  <c:v>35.04625993765788</c:v>
                </c:pt>
                <c:pt idx="46">
                  <c:v>33.96798644432915</c:v>
                </c:pt>
                <c:pt idx="47">
                  <c:v>31.747338177333457</c:v>
                </c:pt>
                <c:pt idx="48">
                  <c:v>29.477371427055907</c:v>
                </c:pt>
                <c:pt idx="49">
                  <c:v>25.985073727139994</c:v>
                </c:pt>
                <c:pt idx="50">
                  <c:v>23.937915322660505</c:v>
                </c:pt>
                <c:pt idx="51">
                  <c:v>22.009468855395795</c:v>
                </c:pt>
                <c:pt idx="52">
                  <c:v>15.650271609342607</c:v>
                </c:pt>
                <c:pt idx="53">
                  <c:v>14.52514785618908</c:v>
                </c:pt>
                <c:pt idx="54">
                  <c:v>12.955118927418155</c:v>
                </c:pt>
                <c:pt idx="55">
                  <c:v>12.346797103317682</c:v>
                </c:pt>
                <c:pt idx="56">
                  <c:v>10.09953203914146</c:v>
                </c:pt>
                <c:pt idx="57">
                  <c:v>7.790933938322414</c:v>
                </c:pt>
                <c:pt idx="58">
                  <c:v>6.032960969760003</c:v>
                </c:pt>
                <c:pt idx="59">
                  <c:v>5.897037163921552</c:v>
                </c:pt>
                <c:pt idx="60">
                  <c:v>5.611310936732659</c:v>
                </c:pt>
                <c:pt idx="61">
                  <c:v>0.7263401670333881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口腔科</c:v>
                </c:pt>
                <c:pt idx="4">
                  <c:v>乳腺甲状腺外科</c:v>
                </c:pt>
                <c:pt idx="5">
                  <c:v>皮肤科</c:v>
                </c:pt>
                <c:pt idx="6">
                  <c:v>内分泌科</c:v>
                </c:pt>
                <c:pt idx="7">
                  <c:v>创伤骨科</c:v>
                </c:pt>
                <c:pt idx="8">
                  <c:v>肛肠科</c:v>
                </c:pt>
                <c:pt idx="9">
                  <c:v>心血管内科</c:v>
                </c:pt>
                <c:pt idx="10">
                  <c:v>心病四科</c:v>
                </c:pt>
                <c:pt idx="11">
                  <c:v>普通外科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肾病科</c:v>
                </c:pt>
                <c:pt idx="15">
                  <c:v>男科</c:v>
                </c:pt>
                <c:pt idx="16">
                  <c:v>骨科</c:v>
                </c:pt>
                <c:pt idx="17">
                  <c:v>脑病三科</c:v>
                </c:pt>
                <c:pt idx="18">
                  <c:v>肾脏内科</c:v>
                </c:pt>
                <c:pt idx="19">
                  <c:v>脑病一科</c:v>
                </c:pt>
                <c:pt idx="20">
                  <c:v>心病二科</c:v>
                </c:pt>
                <c:pt idx="21">
                  <c:v>心病三科</c:v>
                </c:pt>
                <c:pt idx="22">
                  <c:v>小儿骨科</c:v>
                </c:pt>
                <c:pt idx="23">
                  <c:v>妇科妇二科合并</c:v>
                </c:pt>
                <c:pt idx="24">
                  <c:v>产科</c:v>
                </c:pt>
                <c:pt idx="25">
                  <c:v>周围血管科</c:v>
                </c:pt>
                <c:pt idx="26">
                  <c:v>儿科</c:v>
                </c:pt>
                <c:pt idx="27">
                  <c:v>肝病科</c:v>
                </c:pt>
                <c:pt idx="28">
                  <c:v>肝胆外科</c:v>
                </c:pt>
                <c:pt idx="29">
                  <c:v>推拿科</c:v>
                </c:pt>
                <c:pt idx="30">
                  <c:v>针灸科</c:v>
                </c:pt>
                <c:pt idx="31">
                  <c:v>显微骨科</c:v>
                </c:pt>
                <c:pt idx="32">
                  <c:v>运动损伤骨科</c:v>
                </c:pt>
                <c:pt idx="33">
                  <c:v>康复科</c:v>
                </c:pt>
                <c:pt idx="34">
                  <c:v>妇二科</c:v>
                </c:pt>
                <c:pt idx="35">
                  <c:v>美容皮肤科</c:v>
                </c:pt>
                <c:pt idx="36">
                  <c:v>微创骨科</c:v>
                </c:pt>
                <c:pt idx="37">
                  <c:v>神经外科</c:v>
                </c:pt>
                <c:pt idx="38">
                  <c:v>中医经典科</c:v>
                </c:pt>
                <c:pt idx="39">
                  <c:v>脾胃科消化科合并</c:v>
                </c:pt>
                <c:pt idx="40">
                  <c:v>呼吸内科</c:v>
                </c:pt>
                <c:pt idx="41">
                  <c:v>血液科</c:v>
                </c:pt>
                <c:pt idx="42">
                  <c:v>医院</c:v>
                </c:pt>
                <c:pt idx="43">
                  <c:v>妇科</c:v>
                </c:pt>
                <c:pt idx="44">
                  <c:v>脾胃病科</c:v>
                </c:pt>
                <c:pt idx="45">
                  <c:v>治未病中心</c:v>
                </c:pt>
                <c:pt idx="46">
                  <c:v>脑病二科</c:v>
                </c:pt>
                <c:pt idx="47">
                  <c:v>小儿推拿科</c:v>
                </c:pt>
                <c:pt idx="48">
                  <c:v>西区重症医学科</c:v>
                </c:pt>
                <c:pt idx="49">
                  <c:v>消化内科</c:v>
                </c:pt>
                <c:pt idx="50">
                  <c:v>肿瘤内科</c:v>
                </c:pt>
                <c:pt idx="51">
                  <c:v>泌尿外科</c:v>
                </c:pt>
                <c:pt idx="52">
                  <c:v>中医外治中心</c:v>
                </c:pt>
                <c:pt idx="53">
                  <c:v>东区肾病科</c:v>
                </c:pt>
                <c:pt idx="54">
                  <c:v>东区重症医学科</c:v>
                </c:pt>
                <c:pt idx="55">
                  <c:v>眼科</c:v>
                </c:pt>
                <c:pt idx="56">
                  <c:v>胸外科</c:v>
                </c:pt>
                <c:pt idx="57">
                  <c:v>心病一科</c:v>
                </c:pt>
                <c:pt idx="58">
                  <c:v>耳鼻喉科</c:v>
                </c:pt>
                <c:pt idx="59">
                  <c:v>综合内科</c:v>
                </c:pt>
                <c:pt idx="60">
                  <c:v>关节骨科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99.96137919713188</c:v>
                </c:pt>
                <c:pt idx="2">
                  <c:v>98.82011904270901</c:v>
                </c:pt>
                <c:pt idx="3">
                  <c:v>98.78695000839143</c:v>
                </c:pt>
                <c:pt idx="4">
                  <c:v>96.5886529505098</c:v>
                </c:pt>
                <c:pt idx="5">
                  <c:v>96.04954031344577</c:v>
                </c:pt>
                <c:pt idx="6">
                  <c:v>94.34751508405988</c:v>
                </c:pt>
                <c:pt idx="7">
                  <c:v>93.7362618260919</c:v>
                </c:pt>
                <c:pt idx="8">
                  <c:v>90.34067997721404</c:v>
                </c:pt>
                <c:pt idx="9">
                  <c:v>89.92803761996267</c:v>
                </c:pt>
                <c:pt idx="10">
                  <c:v>89.90685192388636</c:v>
                </c:pt>
                <c:pt idx="11">
                  <c:v>87.58959230716412</c:v>
                </c:pt>
                <c:pt idx="12">
                  <c:v>87.23311214890064</c:v>
                </c:pt>
                <c:pt idx="13">
                  <c:v>86.86982142839796</c:v>
                </c:pt>
                <c:pt idx="14">
                  <c:v>85.74054532543279</c:v>
                </c:pt>
                <c:pt idx="15">
                  <c:v>82.56982474977505</c:v>
                </c:pt>
                <c:pt idx="16">
                  <c:v>82.35278256346037</c:v>
                </c:pt>
                <c:pt idx="17">
                  <c:v>81.36331956991158</c:v>
                </c:pt>
                <c:pt idx="18">
                  <c:v>79.22391202250289</c:v>
                </c:pt>
                <c:pt idx="19">
                  <c:v>79.21814167398442</c:v>
                </c:pt>
                <c:pt idx="20">
                  <c:v>77.01243285318166</c:v>
                </c:pt>
                <c:pt idx="21">
                  <c:v>74.63039611151349</c:v>
                </c:pt>
                <c:pt idx="22">
                  <c:v>72.54403965222004</c:v>
                </c:pt>
                <c:pt idx="23">
                  <c:v>72.36718864052119</c:v>
                </c:pt>
                <c:pt idx="24">
                  <c:v>65.58884776565122</c:v>
                </c:pt>
                <c:pt idx="25">
                  <c:v>64.91250677548382</c:v>
                </c:pt>
                <c:pt idx="26">
                  <c:v>62.69091732822457</c:v>
                </c:pt>
                <c:pt idx="27">
                  <c:v>62.57320595494905</c:v>
                </c:pt>
                <c:pt idx="28">
                  <c:v>60.720706500863116</c:v>
                </c:pt>
                <c:pt idx="29">
                  <c:v>59.42105764976723</c:v>
                </c:pt>
                <c:pt idx="30">
                  <c:v>58.468755410797684</c:v>
                </c:pt>
                <c:pt idx="31">
                  <c:v>58.010576073833505</c:v>
                </c:pt>
                <c:pt idx="32">
                  <c:v>57.03474658609797</c:v>
                </c:pt>
                <c:pt idx="33">
                  <c:v>53.007391291189656</c:v>
                </c:pt>
                <c:pt idx="34">
                  <c:v>51.48485305240538</c:v>
                </c:pt>
                <c:pt idx="35">
                  <c:v>51.38713057211751</c:v>
                </c:pt>
                <c:pt idx="36">
                  <c:v>47.25783125546597</c:v>
                </c:pt>
                <c:pt idx="37">
                  <c:v>46.46859253500717</c:v>
                </c:pt>
                <c:pt idx="38">
                  <c:v>39.19690618763795</c:v>
                </c:pt>
                <c:pt idx="39">
                  <c:v>39.012892832331595</c:v>
                </c:pt>
                <c:pt idx="40">
                  <c:v>36.21366318108678</c:v>
                </c:pt>
                <c:pt idx="41">
                  <c:v>35.910163927528835</c:v>
                </c:pt>
                <c:pt idx="42">
                  <c:v>33.05317640963083</c:v>
                </c:pt>
                <c:pt idx="43">
                  <c:v>32.03808833748612</c:v>
                </c:pt>
                <c:pt idx="44">
                  <c:v>27.34879435091987</c:v>
                </c:pt>
                <c:pt idx="45">
                  <c:v>23.67079049226553</c:v>
                </c:pt>
                <c:pt idx="46">
                  <c:v>18.106219139798466</c:v>
                </c:pt>
                <c:pt idx="47">
                  <c:v>17.59612067817559</c:v>
                </c:pt>
                <c:pt idx="48">
                  <c:v>17.363399418432454</c:v>
                </c:pt>
                <c:pt idx="49">
                  <c:v>16.38558437802987</c:v>
                </c:pt>
                <c:pt idx="50">
                  <c:v>14.514510016531158</c:v>
                </c:pt>
                <c:pt idx="51">
                  <c:v>13.846571393159875</c:v>
                </c:pt>
                <c:pt idx="52">
                  <c:v>11.985203175283438</c:v>
                </c:pt>
                <c:pt idx="53">
                  <c:v>10.823482588329231</c:v>
                </c:pt>
                <c:pt idx="54">
                  <c:v>10.539495497728636</c:v>
                </c:pt>
                <c:pt idx="55">
                  <c:v>10.440619593183547</c:v>
                </c:pt>
                <c:pt idx="56">
                  <c:v>9.733965018518719</c:v>
                </c:pt>
                <c:pt idx="57">
                  <c:v>8.714762839638652</c:v>
                </c:pt>
                <c:pt idx="58">
                  <c:v>5.401700023740995</c:v>
                </c:pt>
                <c:pt idx="59">
                  <c:v>3.8278988013870374</c:v>
                </c:pt>
                <c:pt idx="60">
                  <c:v>3.6428070685478087</c:v>
                </c:pt>
                <c:pt idx="61">
                  <c:v>2.6345954822369877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肝病科</c:v>
                </c:pt>
                <c:pt idx="2">
                  <c:v>小儿骨科</c:v>
                </c:pt>
                <c:pt idx="3">
                  <c:v>东区肾病科</c:v>
                </c:pt>
                <c:pt idx="4">
                  <c:v>心血管内科</c:v>
                </c:pt>
                <c:pt idx="5">
                  <c:v>心病一科</c:v>
                </c:pt>
                <c:pt idx="6">
                  <c:v>眼科</c:v>
                </c:pt>
                <c:pt idx="7">
                  <c:v>儿科</c:v>
                </c:pt>
                <c:pt idx="8">
                  <c:v>西区重症医学科</c:v>
                </c:pt>
                <c:pt idx="9">
                  <c:v>医院</c:v>
                </c:pt>
                <c:pt idx="10">
                  <c:v>中医外治中心</c:v>
                </c:pt>
                <c:pt idx="11">
                  <c:v>脑病二科</c:v>
                </c:pt>
                <c:pt idx="12">
                  <c:v>消化内科</c:v>
                </c:pt>
                <c:pt idx="13">
                  <c:v>推拿科</c:v>
                </c:pt>
                <c:pt idx="14">
                  <c:v>风湿病科</c:v>
                </c:pt>
                <c:pt idx="15">
                  <c:v>脾胃科消化科合并</c:v>
                </c:pt>
                <c:pt idx="16">
                  <c:v>胸外科</c:v>
                </c:pt>
                <c:pt idx="17">
                  <c:v>肿瘤内科</c:v>
                </c:pt>
                <c:pt idx="18">
                  <c:v>心病二科</c:v>
                </c:pt>
                <c:pt idx="19">
                  <c:v>肝胆外科</c:v>
                </c:pt>
                <c:pt idx="20">
                  <c:v>泌尿外科</c:v>
                </c:pt>
                <c:pt idx="21">
                  <c:v>康复科</c:v>
                </c:pt>
                <c:pt idx="22">
                  <c:v>妇科</c:v>
                </c:pt>
                <c:pt idx="23">
                  <c:v>重症医学科</c:v>
                </c:pt>
                <c:pt idx="24">
                  <c:v>老年医学科</c:v>
                </c:pt>
                <c:pt idx="25">
                  <c:v>妇科妇二科合并</c:v>
                </c:pt>
                <c:pt idx="26">
                  <c:v>心病三科</c:v>
                </c:pt>
                <c:pt idx="27">
                  <c:v>骨科</c:v>
                </c:pt>
                <c:pt idx="28">
                  <c:v>心病四科</c:v>
                </c:pt>
                <c:pt idx="29">
                  <c:v>口腔科</c:v>
                </c:pt>
                <c:pt idx="30">
                  <c:v>周围血管科</c:v>
                </c:pt>
                <c:pt idx="31">
                  <c:v>微创骨科</c:v>
                </c:pt>
                <c:pt idx="32">
                  <c:v>显微骨科</c:v>
                </c:pt>
                <c:pt idx="33">
                  <c:v>血液科</c:v>
                </c:pt>
                <c:pt idx="34">
                  <c:v>皮肤科</c:v>
                </c:pt>
                <c:pt idx="35">
                  <c:v>耳鼻喉科</c:v>
                </c:pt>
                <c:pt idx="36">
                  <c:v>美容皮肤科</c:v>
                </c:pt>
                <c:pt idx="37">
                  <c:v>创伤骨科</c:v>
                </c:pt>
                <c:pt idx="38">
                  <c:v>脑病一科</c:v>
                </c:pt>
                <c:pt idx="39">
                  <c:v>治未病中心</c:v>
                </c:pt>
                <c:pt idx="40">
                  <c:v>身心医学科</c:v>
                </c:pt>
                <c:pt idx="41">
                  <c:v>神经内科</c:v>
                </c:pt>
                <c:pt idx="42">
                  <c:v>关节骨科</c:v>
                </c:pt>
                <c:pt idx="43">
                  <c:v>针灸科</c:v>
                </c:pt>
                <c:pt idx="44">
                  <c:v>小儿推拿科</c:v>
                </c:pt>
                <c:pt idx="45">
                  <c:v>肾脏内科</c:v>
                </c:pt>
                <c:pt idx="46">
                  <c:v>肾病科</c:v>
                </c:pt>
                <c:pt idx="47">
                  <c:v>肛肠科</c:v>
                </c:pt>
                <c:pt idx="48">
                  <c:v>中医经典科</c:v>
                </c:pt>
                <c:pt idx="49">
                  <c:v>脾胃病科</c:v>
                </c:pt>
                <c:pt idx="50">
                  <c:v>运动损伤骨科</c:v>
                </c:pt>
                <c:pt idx="51">
                  <c:v>综合内科</c:v>
                </c:pt>
                <c:pt idx="52">
                  <c:v>产科</c:v>
                </c:pt>
                <c:pt idx="53">
                  <c:v>脑病三科</c:v>
                </c:pt>
                <c:pt idx="54">
                  <c:v>普通外科</c:v>
                </c:pt>
                <c:pt idx="55">
                  <c:v>东区重症医学科</c:v>
                </c:pt>
                <c:pt idx="56">
                  <c:v>神经外科</c:v>
                </c:pt>
                <c:pt idx="57">
                  <c:v>乳腺甲状腺外科</c:v>
                </c:pt>
                <c:pt idx="58">
                  <c:v>内分泌科</c:v>
                </c:pt>
                <c:pt idx="59">
                  <c:v>呼吸内科</c:v>
                </c:pt>
                <c:pt idx="60">
                  <c:v>妇二科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10.918628611071307</c:v>
                </c:pt>
                <c:pt idx="2">
                  <c:v>7.058266644007742</c:v>
                </c:pt>
                <c:pt idx="3">
                  <c:v>6.993020911337356</c:v>
                </c:pt>
                <c:pt idx="4">
                  <c:v>3.1659060661513982</c:v>
                </c:pt>
                <c:pt idx="5">
                  <c:v>2.9936096084268327</c:v>
                </c:pt>
                <c:pt idx="6">
                  <c:v>2.7753472370953545</c:v>
                </c:pt>
                <c:pt idx="7">
                  <c:v>2.709180600821256</c:v>
                </c:pt>
                <c:pt idx="8">
                  <c:v>2.3390046466399332</c:v>
                </c:pt>
                <c:pt idx="9">
                  <c:v>2.1864335483263186</c:v>
                </c:pt>
                <c:pt idx="10">
                  <c:v>2.1207019789242336</c:v>
                </c:pt>
                <c:pt idx="11">
                  <c:v>1.8132380107964472</c:v>
                </c:pt>
                <c:pt idx="12">
                  <c:v>1.600531338102964</c:v>
                </c:pt>
                <c:pt idx="13">
                  <c:v>1.5913741215891348</c:v>
                </c:pt>
                <c:pt idx="14">
                  <c:v>1.5766952369486171</c:v>
                </c:pt>
                <c:pt idx="15">
                  <c:v>1.574824503499739</c:v>
                </c:pt>
                <c:pt idx="16">
                  <c:v>1.404855414118282</c:v>
                </c:pt>
                <c:pt idx="17">
                  <c:v>1.3995295122546352</c:v>
                </c:pt>
                <c:pt idx="18">
                  <c:v>1.368234234926598</c:v>
                </c:pt>
                <c:pt idx="19">
                  <c:v>1.3336152269536503</c:v>
                </c:pt>
                <c:pt idx="20">
                  <c:v>1.2345642431521875</c:v>
                </c:pt>
                <c:pt idx="21">
                  <c:v>1.190667793923902</c:v>
                </c:pt>
                <c:pt idx="22">
                  <c:v>1.1852854260725791</c:v>
                </c:pt>
                <c:pt idx="23">
                  <c:v>1.1258974982413117</c:v>
                </c:pt>
                <c:pt idx="24">
                  <c:v>1.0194050912414003</c:v>
                </c:pt>
                <c:pt idx="25">
                  <c:v>0.9612233076347336</c:v>
                </c:pt>
                <c:pt idx="26">
                  <c:v>0.9471224460344998</c:v>
                </c:pt>
                <c:pt idx="27">
                  <c:v>0.9463650173214955</c:v>
                </c:pt>
                <c:pt idx="28">
                  <c:v>0.8529462256369086</c:v>
                </c:pt>
                <c:pt idx="29">
                  <c:v>0.8355327900731584</c:v>
                </c:pt>
                <c:pt idx="30">
                  <c:v>0.7959391787950021</c:v>
                </c:pt>
                <c:pt idx="31">
                  <c:v>0.7872142076279024</c:v>
                </c:pt>
                <c:pt idx="32">
                  <c:v>0.7638264684734294</c:v>
                </c:pt>
                <c:pt idx="33">
                  <c:v>0.7609623366117003</c:v>
                </c:pt>
                <c:pt idx="34">
                  <c:v>0.7536459515442185</c:v>
                </c:pt>
                <c:pt idx="35">
                  <c:v>0.6425651697813317</c:v>
                </c:pt>
                <c:pt idx="36">
                  <c:v>0.5882110555081461</c:v>
                </c:pt>
                <c:pt idx="37">
                  <c:v>0.5610720699512434</c:v>
                </c:pt>
                <c:pt idx="38">
                  <c:v>0.5546934211223716</c:v>
                </c:pt>
                <c:pt idx="39">
                  <c:v>0.5437801190543123</c:v>
                </c:pt>
                <c:pt idx="40">
                  <c:v>0.5250014231287</c:v>
                </c:pt>
                <c:pt idx="41">
                  <c:v>0.5171358491495014</c:v>
                </c:pt>
                <c:pt idx="42">
                  <c:v>0.5160709957233478</c:v>
                </c:pt>
                <c:pt idx="43">
                  <c:v>0.5157348069444143</c:v>
                </c:pt>
                <c:pt idx="44">
                  <c:v>0.49263848174503383</c:v>
                </c:pt>
                <c:pt idx="45">
                  <c:v>0.4899459397716048</c:v>
                </c:pt>
                <c:pt idx="46">
                  <c:v>0.4861971600869083</c:v>
                </c:pt>
                <c:pt idx="47">
                  <c:v>0.47162296609717524</c:v>
                </c:pt>
                <c:pt idx="48">
                  <c:v>0.4487738590258785</c:v>
                </c:pt>
                <c:pt idx="49">
                  <c:v>0.4369544928090807</c:v>
                </c:pt>
                <c:pt idx="50">
                  <c:v>0.4365585699730902</c:v>
                </c:pt>
                <c:pt idx="51">
                  <c:v>0.43445588608508423</c:v>
                </c:pt>
                <c:pt idx="52">
                  <c:v>0.3988937198564666</c:v>
                </c:pt>
                <c:pt idx="53">
                  <c:v>0.38539329903504743</c:v>
                </c:pt>
                <c:pt idx="54">
                  <c:v>0.37434701700724066</c:v>
                </c:pt>
                <c:pt idx="55">
                  <c:v>0.36884636591944236</c:v>
                </c:pt>
                <c:pt idx="56">
                  <c:v>0.3500114833139459</c:v>
                </c:pt>
                <c:pt idx="57">
                  <c:v>0.3324584661000528</c:v>
                </c:pt>
                <c:pt idx="58">
                  <c:v>0.33230771961599875</c:v>
                </c:pt>
                <c:pt idx="59">
                  <c:v>0.3321568532572865</c:v>
                </c:pt>
                <c:pt idx="60">
                  <c:v>0.3305500263476507</c:v>
                </c:pt>
                <c:pt idx="61">
                  <c:v>0.33037608085766346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呼吸内科</c:v>
                </c:pt>
                <c:pt idx="2">
                  <c:v>小儿推拿科</c:v>
                </c:pt>
                <c:pt idx="3">
                  <c:v>医院</c:v>
                </c:pt>
                <c:pt idx="4">
                  <c:v>神经内科</c:v>
                </c:pt>
                <c:pt idx="5">
                  <c:v>东区肾病科</c:v>
                </c:pt>
                <c:pt idx="6">
                  <c:v>产科</c:v>
                </c:pt>
                <c:pt idx="7">
                  <c:v>肾脏内科</c:v>
                </c:pt>
                <c:pt idx="8">
                  <c:v>妇科</c:v>
                </c:pt>
                <c:pt idx="9">
                  <c:v>中医外治中心</c:v>
                </c:pt>
                <c:pt idx="10">
                  <c:v>乳腺甲状腺外科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东区重症医学科</c:v>
                </c:pt>
                <c:pt idx="14">
                  <c:v>小儿骨科</c:v>
                </c:pt>
                <c:pt idx="15">
                  <c:v>关节骨科</c:v>
                </c:pt>
                <c:pt idx="16">
                  <c:v>内分泌科</c:v>
                </c:pt>
                <c:pt idx="17">
                  <c:v>综合内科</c:v>
                </c:pt>
                <c:pt idx="18">
                  <c:v>脑病一科</c:v>
                </c:pt>
                <c:pt idx="19">
                  <c:v>普通外科</c:v>
                </c:pt>
                <c:pt idx="20">
                  <c:v>脊柱骨科</c:v>
                </c:pt>
                <c:pt idx="21">
                  <c:v>创伤骨科</c:v>
                </c:pt>
                <c:pt idx="22">
                  <c:v>治未病中心</c:v>
                </c:pt>
                <c:pt idx="23">
                  <c:v>微创骨科</c:v>
                </c:pt>
                <c:pt idx="24">
                  <c:v>肿瘤内科</c:v>
                </c:pt>
                <c:pt idx="25">
                  <c:v>心病四科</c:v>
                </c:pt>
                <c:pt idx="26">
                  <c:v>神经外科</c:v>
                </c:pt>
                <c:pt idx="27">
                  <c:v>显微骨科</c:v>
                </c:pt>
                <c:pt idx="28">
                  <c:v>针灸科</c:v>
                </c:pt>
                <c:pt idx="29">
                  <c:v>中医经典科</c:v>
                </c:pt>
                <c:pt idx="30">
                  <c:v>运动损伤骨科</c:v>
                </c:pt>
                <c:pt idx="31">
                  <c:v>肾病科</c:v>
                </c:pt>
                <c:pt idx="32">
                  <c:v>男科</c:v>
                </c:pt>
                <c:pt idx="33">
                  <c:v>儿科</c:v>
                </c:pt>
                <c:pt idx="34">
                  <c:v>重症医学科</c:v>
                </c:pt>
                <c:pt idx="35">
                  <c:v>血液科</c:v>
                </c:pt>
                <c:pt idx="36">
                  <c:v>心病三科</c:v>
                </c:pt>
                <c:pt idx="37">
                  <c:v>美容皮肤科</c:v>
                </c:pt>
                <c:pt idx="38">
                  <c:v>脾胃病科</c:v>
                </c:pt>
                <c:pt idx="39">
                  <c:v>肝胆外科</c:v>
                </c:pt>
                <c:pt idx="40">
                  <c:v>心病一科</c:v>
                </c:pt>
                <c:pt idx="41">
                  <c:v>脑病二科</c:v>
                </c:pt>
                <c:pt idx="42">
                  <c:v>耳鼻喉科</c:v>
                </c:pt>
                <c:pt idx="43">
                  <c:v>消化内科</c:v>
                </c:pt>
                <c:pt idx="44">
                  <c:v>老年医学科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推拿科</c:v>
                </c:pt>
                <c:pt idx="48">
                  <c:v>周围血管科</c:v>
                </c:pt>
                <c:pt idx="49">
                  <c:v>康复科</c:v>
                </c:pt>
                <c:pt idx="50">
                  <c:v>风湿病科</c:v>
                </c:pt>
                <c:pt idx="51">
                  <c:v>身心医学科</c:v>
                </c:pt>
                <c:pt idx="52">
                  <c:v>西区重症医学科</c:v>
                </c:pt>
                <c:pt idx="53">
                  <c:v>妇科妇二科合并</c:v>
                </c:pt>
                <c:pt idx="54">
                  <c:v>脑病三科</c:v>
                </c:pt>
                <c:pt idx="55">
                  <c:v>泌尿外科</c:v>
                </c:pt>
                <c:pt idx="56">
                  <c:v>妇二科</c:v>
                </c:pt>
                <c:pt idx="57">
                  <c:v>肛肠科</c:v>
                </c:pt>
                <c:pt idx="58">
                  <c:v>骨科</c:v>
                </c:pt>
                <c:pt idx="59">
                  <c:v>眼科</c:v>
                </c:pt>
                <c:pt idx="60">
                  <c:v>皮肤科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98.51905778811884</c:v>
                </c:pt>
                <c:pt idx="2">
                  <c:v>98.17944572951986</c:v>
                </c:pt>
                <c:pt idx="3">
                  <c:v>98.10990353641095</c:v>
                </c:pt>
                <c:pt idx="4">
                  <c:v>97.60445017527749</c:v>
                </c:pt>
                <c:pt idx="5">
                  <c:v>93.54336850434562</c:v>
                </c:pt>
                <c:pt idx="6">
                  <c:v>93.28499222106404</c:v>
                </c:pt>
                <c:pt idx="7">
                  <c:v>92.74840793071787</c:v>
                </c:pt>
                <c:pt idx="8">
                  <c:v>90.97733916893397</c:v>
                </c:pt>
                <c:pt idx="9">
                  <c:v>90.24189546198818</c:v>
                </c:pt>
                <c:pt idx="10">
                  <c:v>85.16244918260789</c:v>
                </c:pt>
                <c:pt idx="11">
                  <c:v>85.10406854303277</c:v>
                </c:pt>
                <c:pt idx="12">
                  <c:v>84.42787551122962</c:v>
                </c:pt>
                <c:pt idx="13">
                  <c:v>82.70226369505407</c:v>
                </c:pt>
                <c:pt idx="14">
                  <c:v>82.6332932158582</c:v>
                </c:pt>
                <c:pt idx="15">
                  <c:v>82.19230030405456</c:v>
                </c:pt>
                <c:pt idx="16">
                  <c:v>75.16299793579388</c:v>
                </c:pt>
                <c:pt idx="17">
                  <c:v>72.47912535549017</c:v>
                </c:pt>
                <c:pt idx="18">
                  <c:v>72.4180482284199</c:v>
                </c:pt>
                <c:pt idx="19">
                  <c:v>71.57366480227988</c:v>
                </c:pt>
                <c:pt idx="20">
                  <c:v>70.45080450606531</c:v>
                </c:pt>
                <c:pt idx="21">
                  <c:v>67.5149187971576</c:v>
                </c:pt>
                <c:pt idx="22">
                  <c:v>64.94314145292891</c:v>
                </c:pt>
                <c:pt idx="23">
                  <c:v>64.68646414559657</c:v>
                </c:pt>
                <c:pt idx="24">
                  <c:v>60.04971759564076</c:v>
                </c:pt>
                <c:pt idx="25">
                  <c:v>57.7410350806177</c:v>
                </c:pt>
                <c:pt idx="26">
                  <c:v>57.38005785711026</c:v>
                </c:pt>
                <c:pt idx="27">
                  <c:v>56.02451372158439</c:v>
                </c:pt>
                <c:pt idx="28">
                  <c:v>53.344844084134955</c:v>
                </c:pt>
                <c:pt idx="29">
                  <c:v>49.96116513631053</c:v>
                </c:pt>
                <c:pt idx="30">
                  <c:v>49.45428622579745</c:v>
                </c:pt>
                <c:pt idx="31">
                  <c:v>48.96704387450614</c:v>
                </c:pt>
                <c:pt idx="32">
                  <c:v>47.810252589600424</c:v>
                </c:pt>
                <c:pt idx="33">
                  <c:v>47.52592959313924</c:v>
                </c:pt>
                <c:pt idx="34">
                  <c:v>46.51578728923589</c:v>
                </c:pt>
                <c:pt idx="35">
                  <c:v>44.08467820751801</c:v>
                </c:pt>
                <c:pt idx="36">
                  <c:v>43.880330709681</c:v>
                </c:pt>
                <c:pt idx="37">
                  <c:v>39.64442654264209</c:v>
                </c:pt>
                <c:pt idx="38">
                  <c:v>37.793687034828515</c:v>
                </c:pt>
                <c:pt idx="39">
                  <c:v>36.764160414725744</c:v>
                </c:pt>
                <c:pt idx="40">
                  <c:v>35.590941193591064</c:v>
                </c:pt>
                <c:pt idx="41">
                  <c:v>35.066831002329636</c:v>
                </c:pt>
                <c:pt idx="42">
                  <c:v>33.568611509233776</c:v>
                </c:pt>
                <c:pt idx="43">
                  <c:v>31.80595694221801</c:v>
                </c:pt>
                <c:pt idx="44">
                  <c:v>31.549243722493955</c:v>
                </c:pt>
                <c:pt idx="45">
                  <c:v>25.287555419480455</c:v>
                </c:pt>
                <c:pt idx="46">
                  <c:v>24.638692663898098</c:v>
                </c:pt>
                <c:pt idx="47">
                  <c:v>24.087535918588426</c:v>
                </c:pt>
                <c:pt idx="48">
                  <c:v>19.580371872964374</c:v>
                </c:pt>
                <c:pt idx="49">
                  <c:v>18.126571251165444</c:v>
                </c:pt>
                <c:pt idx="50">
                  <c:v>16.239856591238045</c:v>
                </c:pt>
                <c:pt idx="51">
                  <c:v>14.566690997366821</c:v>
                </c:pt>
                <c:pt idx="52">
                  <c:v>12.656319713191621</c:v>
                </c:pt>
                <c:pt idx="53">
                  <c:v>12.481602224242739</c:v>
                </c:pt>
                <c:pt idx="54">
                  <c:v>11.606588561765827</c:v>
                </c:pt>
                <c:pt idx="55">
                  <c:v>10.406210583248493</c:v>
                </c:pt>
                <c:pt idx="56">
                  <c:v>9.601495849671892</c:v>
                </c:pt>
                <c:pt idx="57">
                  <c:v>6.6054919161649215</c:v>
                </c:pt>
                <c:pt idx="58">
                  <c:v>5.207570024474126</c:v>
                </c:pt>
                <c:pt idx="59">
                  <c:v>3.642826871698526</c:v>
                </c:pt>
                <c:pt idx="60">
                  <c:v>2.6344089913726094</c:v>
                </c:pt>
                <c:pt idx="61">
                  <c:v>0.48887228303842134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bd4-7dac-84e9-3dfc1085b51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bd4-7dac-84e9-3dfc1085b51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bd4-7dac-84e9-3dfc1085b51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bd4-7dac-84e9-3dfc1085b51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bd4-7dac-84e9-3dfc1085b51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bd4-7dac-84e9-3dfc1085b51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bd4-7dac-84e9-3dfc1085b51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bd4-7dac-84e9-3dfc1085b51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bd4-7dac-84e9-3dfc1085b51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bd4-7dac-84e9-3dfc1085b51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bd4-7dac-84e9-3dfc1085b51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bd4-7dac-84e9-3dfc1085b51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bd4-7dac-84e9-3dfc1085b51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bd4-7dac-84e9-3dfc1085b51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bd4-7dac-84e9-3dfc1085b51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bd4-7dac-84e9-3dfc1085b51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bd4-7dac-84e9-3dfc1085b51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bd4-7dac-84e9-3dfc1085b51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bd4-7dac-84e9-3dfc1085b51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bd4-7dac-84e9-3dfc1085b51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16.176270369506113</c:v>
                </c:pt>
                <c:pt idx="1">
                  <c:v>11.121508212885942</c:v>
                </c:pt>
                <c:pt idx="2">
                  <c:v>3.2409247087617046</c:v>
                </c:pt>
                <c:pt idx="3">
                  <c:v>13.03412941005062</c:v>
                </c:pt>
                <c:pt idx="4">
                  <c:v>17.25231004752498</c:v>
                </c:pt>
                <c:pt idx="5">
                  <c:v>16.3347269638983</c:v>
                </c:pt>
                <c:pt idx="6">
                  <c:v>14.03864949324691</c:v>
                </c:pt>
                <c:pt idx="7">
                  <c:v>11.2855664436887</c:v>
                </c:pt>
                <c:pt idx="8">
                  <c:v>27.183068768833525</c:v>
                </c:pt>
                <c:pt idx="9">
                  <c:v>4.126291963084218</c:v>
                </c:pt>
                <c:pt idx="10">
                  <c:v>13.218577644040579</c:v>
                </c:pt>
                <c:pt idx="11">
                  <c:v>14.296853453746445</c:v>
                </c:pt>
                <c:pt idx="12">
                  <c:v>8.776982503786362</c:v>
                </c:pt>
                <c:pt idx="13">
                  <c:v>8.458992632041296</c:v>
                </c:pt>
                <c:pt idx="14">
                  <c:v>12.895936837561834</c:v>
                </c:pt>
                <c:pt idx="15">
                  <c:v>7.903177861727817</c:v>
                </c:pt>
                <c:pt idx="16">
                  <c:v>12.712246417958745</c:v>
                </c:pt>
                <c:pt idx="17">
                  <c:v>17.113438351767346</c:v>
                </c:pt>
                <c:pt idx="18">
                  <c:v>9.484706776254045</c:v>
                </c:pt>
                <c:pt idx="19">
                  <c:v>16.58794591964829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0.0023138198939242098</c:v>
                </c:pt>
                <c:pt idx="2">
                  <c:v>0.0021967931716074664</c:v>
                </c:pt>
                <c:pt idx="3">
                  <c:v>0.0021456520909604506</c:v>
                </c:pt>
                <c:pt idx="4">
                  <c:v>0.002133498796927231</c:v>
                </c:pt>
                <c:pt idx="5">
                  <c:v>0.0021163513879855385</c:v>
                </c:pt>
                <c:pt idx="6">
                  <c:v>0.002088120272103822</c:v>
                </c:pt>
                <c:pt idx="7">
                  <c:v>0.0020651830103089715</c:v>
                </c:pt>
                <c:pt idx="8">
                  <c:v>0.0020244409221061768</c:v>
                </c:pt>
                <c:pt idx="9">
                  <c:v>0.0019893165718758215</c:v>
                </c:pt>
                <c:pt idx="10">
                  <c:v>0.0018687729869342744</c:v>
                </c:pt>
                <c:pt idx="11">
                  <c:v>0.0017587037090467728</c:v>
                </c:pt>
                <c:pt idx="12">
                  <c:v>0.0017106749373928414</c:v>
                </c:pt>
                <c:pt idx="13">
                  <c:v>0.0016852773493982044</c:v>
                </c:pt>
                <c:pt idx="14">
                  <c:v>0.0016610105421725116</c:v>
                </c:pt>
                <c:pt idx="15">
                  <c:v>0.00165181075768754</c:v>
                </c:pt>
                <c:pt idx="16">
                  <c:v>0.0016465698379339393</c:v>
                </c:pt>
                <c:pt idx="17">
                  <c:v>0.0015909126526624199</c:v>
                </c:pt>
                <c:pt idx="18">
                  <c:v>0.0015532015521611529</c:v>
                </c:pt>
                <c:pt idx="19">
                  <c:v>0.0014787228738239366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64.09644020663154</c:v>
                </c:pt>
                <c:pt idx="1">
                  <c:v>63.39396727757618</c:v>
                </c:pt>
                <c:pt idx="2">
                  <c:v>61.96269480946632</c:v>
                </c:pt>
                <c:pt idx="3">
                  <c:v>61.843518511219635</c:v>
                </c:pt>
                <c:pt idx="4">
                  <c:v>61.148643295087176</c:v>
                </c:pt>
                <c:pt idx="5">
                  <c:v>61.138524985534076</c:v>
                </c:pt>
                <c:pt idx="6">
                  <c:v>60.935583519573335</c:v>
                </c:pt>
                <c:pt idx="7">
                  <c:v>60.772937540108394</c:v>
                </c:pt>
                <c:pt idx="8">
                  <c:v>60.517222083622485</c:v>
                </c:pt>
                <c:pt idx="9">
                  <c:v>60.37175646103768</c:v>
                </c:pt>
                <c:pt idx="10">
                  <c:v>59.4473481657703</c:v>
                </c:pt>
                <c:pt idx="11">
                  <c:v>59.00328975340321</c:v>
                </c:pt>
                <c:pt idx="12">
                  <c:v>58.84763910661964</c:v>
                </c:pt>
                <c:pt idx="13">
                  <c:v>58.33588345361002</c:v>
                </c:pt>
                <c:pt idx="14">
                  <c:v>57.410505786213804</c:v>
                </c:pt>
                <c:pt idx="15">
                  <c:v>57.24740352574935</c:v>
                </c:pt>
                <c:pt idx="16">
                  <c:v>57.11123690403085</c:v>
                </c:pt>
                <c:pt idx="17">
                  <c:v>56.85614576825734</c:v>
                </c:pt>
                <c:pt idx="18">
                  <c:v>56.45912445690958</c:v>
                </c:pt>
                <c:pt idx="19">
                  <c:v>55.708684620313555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37.99184915823961</c:v>
                </c:pt>
                <c:pt idx="1">
                  <c:v>42.27670332033107</c:v>
                </c:pt>
                <c:pt idx="2">
                  <c:v>47.46456770123633</c:v>
                </c:pt>
                <c:pt idx="3">
                  <c:v>51.06603342774147</c:v>
                </c:pt>
                <c:pt idx="4">
                  <c:v>47.98846321763586</c:v>
                </c:pt>
                <c:pt idx="5">
                  <c:v>37.60841382150009</c:v>
                </c:pt>
                <c:pt idx="6">
                  <c:v>52.335275372526546</c:v>
                </c:pt>
                <c:pt idx="7">
                  <c:v>43.44216063673037</c:v>
                </c:pt>
                <c:pt idx="8">
                  <c:v>37.968605394452986</c:v>
                </c:pt>
                <c:pt idx="9">
                  <c:v>63.35932568338744</c:v>
                </c:pt>
                <c:pt idx="10">
                  <c:v>53.07944349290806</c:v>
                </c:pt>
                <c:pt idx="11">
                  <c:v>61.894901075284544</c:v>
                </c:pt>
                <c:pt idx="12">
                  <c:v>55.12268865588937</c:v>
                </c:pt>
                <c:pt idx="13">
                  <c:v>60.90677497014662</c:v>
                </c:pt>
                <c:pt idx="14">
                  <c:v>58.254130710234044</c:v>
                </c:pt>
                <c:pt idx="15">
                  <c:v>49.27924291103007</c:v>
                </c:pt>
                <c:pt idx="16">
                  <c:v>63.451833734354686</c:v>
                </c:pt>
                <c:pt idx="17">
                  <c:v>45.52353277543403</c:v>
                </c:pt>
                <c:pt idx="18">
                  <c:v>51.35573482023787</c:v>
                </c:pt>
                <c:pt idx="19">
                  <c:v>71.63973414520663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风湿病科</c:v>
                </c:pt>
                <c:pt idx="2">
                  <c:v>心病三科</c:v>
                </c:pt>
                <c:pt idx="3">
                  <c:v>脑病二科</c:v>
                </c:pt>
                <c:pt idx="4">
                  <c:v>显微骨科</c:v>
                </c:pt>
                <c:pt idx="5">
                  <c:v>综合内科</c:v>
                </c:pt>
                <c:pt idx="6">
                  <c:v>神经外科</c:v>
                </c:pt>
                <c:pt idx="7">
                  <c:v>口腔科</c:v>
                </c:pt>
                <c:pt idx="8">
                  <c:v>妇科妇二科合并</c:v>
                </c:pt>
                <c:pt idx="9">
                  <c:v>肾病科</c:v>
                </c:pt>
                <c:pt idx="10">
                  <c:v>小儿骨科</c:v>
                </c:pt>
                <c:pt idx="11">
                  <c:v>乳腺甲状腺外科</c:v>
                </c:pt>
                <c:pt idx="12">
                  <c:v>微创骨科</c:v>
                </c:pt>
                <c:pt idx="13">
                  <c:v>皮肤科</c:v>
                </c:pt>
                <c:pt idx="14">
                  <c:v>儿科</c:v>
                </c:pt>
                <c:pt idx="15">
                  <c:v>心血管内科</c:v>
                </c:pt>
                <c:pt idx="16">
                  <c:v>西区重症医学科</c:v>
                </c:pt>
                <c:pt idx="17">
                  <c:v>男科</c:v>
                </c:pt>
                <c:pt idx="18">
                  <c:v>东区肾病科</c:v>
                </c:pt>
                <c:pt idx="19">
                  <c:v>心病四科</c:v>
                </c:pt>
                <c:pt idx="20">
                  <c:v>关节骨科</c:v>
                </c:pt>
                <c:pt idx="21">
                  <c:v>创伤骨科</c:v>
                </c:pt>
                <c:pt idx="22">
                  <c:v>产科</c:v>
                </c:pt>
                <c:pt idx="23">
                  <c:v>泌尿外科</c:v>
                </c:pt>
                <c:pt idx="24">
                  <c:v>心病一科</c:v>
                </c:pt>
                <c:pt idx="25">
                  <c:v>肾脏内科</c:v>
                </c:pt>
                <c:pt idx="26">
                  <c:v>运动损伤骨科</c:v>
                </c:pt>
                <c:pt idx="27">
                  <c:v>心病二科</c:v>
                </c:pt>
                <c:pt idx="28">
                  <c:v>脾胃病科</c:v>
                </c:pt>
                <c:pt idx="29">
                  <c:v>东区重症医学科</c:v>
                </c:pt>
                <c:pt idx="30">
                  <c:v>消化内科</c:v>
                </c:pt>
                <c:pt idx="31">
                  <c:v>中医外治中心</c:v>
                </c:pt>
                <c:pt idx="32">
                  <c:v>康复科</c:v>
                </c:pt>
                <c:pt idx="33">
                  <c:v>小儿推拿科</c:v>
                </c:pt>
                <c:pt idx="34">
                  <c:v>胸外科</c:v>
                </c:pt>
                <c:pt idx="35">
                  <c:v>妇科</c:v>
                </c:pt>
                <c:pt idx="36">
                  <c:v>美容皮肤科</c:v>
                </c:pt>
                <c:pt idx="37">
                  <c:v>针灸科</c:v>
                </c:pt>
                <c:pt idx="38">
                  <c:v>脾胃科消化科合并</c:v>
                </c:pt>
                <c:pt idx="39">
                  <c:v>推拿科</c:v>
                </c:pt>
                <c:pt idx="40">
                  <c:v>脑病一科</c:v>
                </c:pt>
                <c:pt idx="41">
                  <c:v>肝病科</c:v>
                </c:pt>
                <c:pt idx="42">
                  <c:v>肿瘤内科</c:v>
                </c:pt>
                <c:pt idx="43">
                  <c:v>骨科</c:v>
                </c:pt>
                <c:pt idx="44">
                  <c:v>周围血管科</c:v>
                </c:pt>
                <c:pt idx="45">
                  <c:v>耳鼻喉科</c:v>
                </c:pt>
                <c:pt idx="46">
                  <c:v>肛肠科</c:v>
                </c:pt>
                <c:pt idx="47">
                  <c:v>眼科</c:v>
                </c:pt>
                <c:pt idx="48">
                  <c:v>重症医学科</c:v>
                </c:pt>
                <c:pt idx="49">
                  <c:v>呼吸内科</c:v>
                </c:pt>
                <c:pt idx="50">
                  <c:v>老年医学科</c:v>
                </c:pt>
                <c:pt idx="51">
                  <c:v>内分泌科</c:v>
                </c:pt>
                <c:pt idx="52">
                  <c:v>身心医学科</c:v>
                </c:pt>
                <c:pt idx="53">
                  <c:v>妇二科</c:v>
                </c:pt>
                <c:pt idx="54">
                  <c:v>普通外科</c:v>
                </c:pt>
                <c:pt idx="55">
                  <c:v>脊柱骨科</c:v>
                </c:pt>
                <c:pt idx="56">
                  <c:v>治未病中心</c:v>
                </c:pt>
                <c:pt idx="57">
                  <c:v>神经内科</c:v>
                </c:pt>
                <c:pt idx="58">
                  <c:v>脑病三科</c:v>
                </c:pt>
                <c:pt idx="59">
                  <c:v>中医经典科</c:v>
                </c:pt>
                <c:pt idx="60">
                  <c:v>肝胆外科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99.41046444790794</c:v>
                </c:pt>
                <c:pt idx="2">
                  <c:v>98.29533164242271</c:v>
                </c:pt>
                <c:pt idx="3">
                  <c:v>97.93582330653962</c:v>
                </c:pt>
                <c:pt idx="4">
                  <c:v>97.87977194145245</c:v>
                </c:pt>
                <c:pt idx="5">
                  <c:v>97.42164894984938</c:v>
                </c:pt>
                <c:pt idx="6">
                  <c:v>96.94435912018288</c:v>
                </c:pt>
                <c:pt idx="7">
                  <c:v>95.02953205553973</c:v>
                </c:pt>
                <c:pt idx="8">
                  <c:v>90.8677616363025</c:v>
                </c:pt>
                <c:pt idx="9">
                  <c:v>90.5889549631441</c:v>
                </c:pt>
                <c:pt idx="10">
                  <c:v>89.48486869198364</c:v>
                </c:pt>
                <c:pt idx="11">
                  <c:v>85.4900731961462</c:v>
                </c:pt>
                <c:pt idx="12">
                  <c:v>84.48354538795614</c:v>
                </c:pt>
                <c:pt idx="13">
                  <c:v>83.00850861143452</c:v>
                </c:pt>
                <c:pt idx="14">
                  <c:v>81.17454903692162</c:v>
                </c:pt>
                <c:pt idx="15">
                  <c:v>79.02850432193496</c:v>
                </c:pt>
                <c:pt idx="16">
                  <c:v>77.44020056131032</c:v>
                </c:pt>
                <c:pt idx="17">
                  <c:v>77.2262564261581</c:v>
                </c:pt>
                <c:pt idx="18">
                  <c:v>77.02161249861318</c:v>
                </c:pt>
                <c:pt idx="19">
                  <c:v>74.71594766873092</c:v>
                </c:pt>
                <c:pt idx="20">
                  <c:v>73.74830741930778</c:v>
                </c:pt>
                <c:pt idx="21">
                  <c:v>71.17569235167423</c:v>
                </c:pt>
                <c:pt idx="22">
                  <c:v>69.02338403606181</c:v>
                </c:pt>
                <c:pt idx="23">
                  <c:v>68.83476293251381</c:v>
                </c:pt>
                <c:pt idx="24">
                  <c:v>65.5432563436205</c:v>
                </c:pt>
                <c:pt idx="25">
                  <c:v>64.5387490370202</c:v>
                </c:pt>
                <c:pt idx="26">
                  <c:v>63.84933116348487</c:v>
                </c:pt>
                <c:pt idx="27">
                  <c:v>63.49649848101075</c:v>
                </c:pt>
                <c:pt idx="28">
                  <c:v>62.10126492447176</c:v>
                </c:pt>
                <c:pt idx="29">
                  <c:v>58.24263865489263</c:v>
                </c:pt>
                <c:pt idx="30">
                  <c:v>58.12286568813431</c:v>
                </c:pt>
                <c:pt idx="31">
                  <c:v>55.489748045840564</c:v>
                </c:pt>
                <c:pt idx="32">
                  <c:v>54.12531214780376</c:v>
                </c:pt>
                <c:pt idx="33">
                  <c:v>53.19685985747826</c:v>
                </c:pt>
                <c:pt idx="34">
                  <c:v>52.10819301286913</c:v>
                </c:pt>
                <c:pt idx="35">
                  <c:v>49.36801425274362</c:v>
                </c:pt>
                <c:pt idx="36">
                  <c:v>47.59025607129875</c:v>
                </c:pt>
                <c:pt idx="37">
                  <c:v>44.95421528440184</c:v>
                </c:pt>
                <c:pt idx="38">
                  <c:v>44.67650857406385</c:v>
                </c:pt>
                <c:pt idx="39">
                  <c:v>41.76937063924755</c:v>
                </c:pt>
                <c:pt idx="40">
                  <c:v>38.44892492647252</c:v>
                </c:pt>
                <c:pt idx="41">
                  <c:v>37.70682467456977</c:v>
                </c:pt>
                <c:pt idx="42">
                  <c:v>36.329213218417955</c:v>
                </c:pt>
                <c:pt idx="43">
                  <c:v>33.73142453102245</c:v>
                </c:pt>
                <c:pt idx="44">
                  <c:v>32.334750639506694</c:v>
                </c:pt>
                <c:pt idx="45">
                  <c:v>32.147655212063505</c:v>
                </c:pt>
                <c:pt idx="46">
                  <c:v>29.968688119840316</c:v>
                </c:pt>
                <c:pt idx="47">
                  <c:v>29.677400198608943</c:v>
                </c:pt>
                <c:pt idx="48">
                  <c:v>29.22294615020174</c:v>
                </c:pt>
                <c:pt idx="49">
                  <c:v>28.87810634823317</c:v>
                </c:pt>
                <c:pt idx="50">
                  <c:v>28.86944812170037</c:v>
                </c:pt>
                <c:pt idx="51">
                  <c:v>27.075312854245265</c:v>
                </c:pt>
                <c:pt idx="52">
                  <c:v>24.679509131437005</c:v>
                </c:pt>
                <c:pt idx="53">
                  <c:v>21.520765796835445</c:v>
                </c:pt>
                <c:pt idx="54">
                  <c:v>20.133186155856134</c:v>
                </c:pt>
                <c:pt idx="55">
                  <c:v>17.72443195899216</c:v>
                </c:pt>
                <c:pt idx="56">
                  <c:v>17.276884175105792</c:v>
                </c:pt>
                <c:pt idx="57">
                  <c:v>12.593450157833493</c:v>
                </c:pt>
                <c:pt idx="58">
                  <c:v>10.739522759817064</c:v>
                </c:pt>
                <c:pt idx="59">
                  <c:v>3.4821142398662377</c:v>
                </c:pt>
                <c:pt idx="60">
                  <c:v>2.8334298124817923</c:v>
                </c:pt>
                <c:pt idx="61">
                  <c:v>0.3786627894859343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肿瘤内科</c:v>
                </c:pt>
                <c:pt idx="2">
                  <c:v>内分泌科</c:v>
                </c:pt>
                <c:pt idx="3">
                  <c:v>皮肤科</c:v>
                </c:pt>
                <c:pt idx="4">
                  <c:v>微创骨科</c:v>
                </c:pt>
                <c:pt idx="5">
                  <c:v>肾脏内科</c:v>
                </c:pt>
                <c:pt idx="6">
                  <c:v>推拿科</c:v>
                </c:pt>
                <c:pt idx="7">
                  <c:v>心病一科</c:v>
                </c:pt>
                <c:pt idx="8">
                  <c:v>周围血管科</c:v>
                </c:pt>
                <c:pt idx="9">
                  <c:v>泌尿外科</c:v>
                </c:pt>
                <c:pt idx="10">
                  <c:v>东区肾病科</c:v>
                </c:pt>
                <c:pt idx="11">
                  <c:v>肛肠科</c:v>
                </c:pt>
                <c:pt idx="12">
                  <c:v>康复科</c:v>
                </c:pt>
                <c:pt idx="13">
                  <c:v>血液科</c:v>
                </c:pt>
                <c:pt idx="14">
                  <c:v>针灸科</c:v>
                </c:pt>
                <c:pt idx="15">
                  <c:v>脑病一科</c:v>
                </c:pt>
                <c:pt idx="16">
                  <c:v>运动损伤骨科</c:v>
                </c:pt>
                <c:pt idx="17">
                  <c:v>肾病科</c:v>
                </c:pt>
                <c:pt idx="18">
                  <c:v>消化内科</c:v>
                </c:pt>
                <c:pt idx="19">
                  <c:v>心病二科</c:v>
                </c:pt>
                <c:pt idx="20">
                  <c:v>骨科</c:v>
                </c:pt>
                <c:pt idx="21">
                  <c:v>脑病二科</c:v>
                </c:pt>
                <c:pt idx="22">
                  <c:v>神经内科</c:v>
                </c:pt>
                <c:pt idx="23">
                  <c:v>呼吸内科</c:v>
                </c:pt>
                <c:pt idx="24">
                  <c:v>心病三科</c:v>
                </c:pt>
                <c:pt idx="25">
                  <c:v>创伤骨科</c:v>
                </c:pt>
                <c:pt idx="26">
                  <c:v>中医外治中心</c:v>
                </c:pt>
                <c:pt idx="27">
                  <c:v>西区重症医学科</c:v>
                </c:pt>
                <c:pt idx="28">
                  <c:v>乳腺甲状腺外科</c:v>
                </c:pt>
                <c:pt idx="29">
                  <c:v>美容皮肤科</c:v>
                </c:pt>
                <c:pt idx="30">
                  <c:v>儿科</c:v>
                </c:pt>
                <c:pt idx="31">
                  <c:v>关节骨科</c:v>
                </c:pt>
                <c:pt idx="32">
                  <c:v>肝病科</c:v>
                </c:pt>
                <c:pt idx="33">
                  <c:v>小儿推拿科</c:v>
                </c:pt>
                <c:pt idx="34">
                  <c:v>脾胃病科</c:v>
                </c:pt>
                <c:pt idx="35">
                  <c:v>东区重症医学科</c:v>
                </c:pt>
                <c:pt idx="36">
                  <c:v>综合内科</c:v>
                </c:pt>
                <c:pt idx="37">
                  <c:v>普通外科</c:v>
                </c:pt>
                <c:pt idx="38">
                  <c:v>小儿骨科</c:v>
                </c:pt>
                <c:pt idx="39">
                  <c:v>妇二科</c:v>
                </c:pt>
                <c:pt idx="40">
                  <c:v>心血管内科</c:v>
                </c:pt>
                <c:pt idx="41">
                  <c:v>胸外科</c:v>
                </c:pt>
                <c:pt idx="42">
                  <c:v>中医经典科</c:v>
                </c:pt>
                <c:pt idx="43">
                  <c:v>脊柱骨科</c:v>
                </c:pt>
                <c:pt idx="44">
                  <c:v>身心医学科</c:v>
                </c:pt>
                <c:pt idx="45">
                  <c:v>风湿病科</c:v>
                </c:pt>
                <c:pt idx="46">
                  <c:v>肝胆外科</c:v>
                </c:pt>
                <c:pt idx="47">
                  <c:v>重症医学科</c:v>
                </c:pt>
                <c:pt idx="48">
                  <c:v>神经外科</c:v>
                </c:pt>
                <c:pt idx="49">
                  <c:v>产科</c:v>
                </c:pt>
                <c:pt idx="50">
                  <c:v>治未病中心</c:v>
                </c:pt>
                <c:pt idx="51">
                  <c:v>眼科</c:v>
                </c:pt>
                <c:pt idx="52">
                  <c:v>医院</c:v>
                </c:pt>
                <c:pt idx="53">
                  <c:v>老年医学科</c:v>
                </c:pt>
                <c:pt idx="54">
                  <c:v>妇科</c:v>
                </c:pt>
                <c:pt idx="55">
                  <c:v>男科</c:v>
                </c:pt>
                <c:pt idx="56">
                  <c:v>耳鼻喉科</c:v>
                </c:pt>
                <c:pt idx="57">
                  <c:v>妇科妇二科合并</c:v>
                </c:pt>
                <c:pt idx="58">
                  <c:v>脑病三科</c:v>
                </c:pt>
                <c:pt idx="59">
                  <c:v>显微骨科</c:v>
                </c:pt>
                <c:pt idx="60">
                  <c:v>脾胃科消化科合并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99.51204689639333</c:v>
                </c:pt>
                <c:pt idx="1">
                  <c:v>95.57267387130149</c:v>
                </c:pt>
                <c:pt idx="2">
                  <c:v>94.00039504637225</c:v>
                </c:pt>
                <c:pt idx="3">
                  <c:v>93.87333637014201</c:v>
                </c:pt>
                <c:pt idx="4">
                  <c:v>93.48211189272173</c:v>
                </c:pt>
                <c:pt idx="5">
                  <c:v>91.45384905934748</c:v>
                </c:pt>
                <c:pt idx="6">
                  <c:v>90.70778516953324</c:v>
                </c:pt>
                <c:pt idx="7">
                  <c:v>89.51616635629148</c:v>
                </c:pt>
                <c:pt idx="8">
                  <c:v>87.72504147507883</c:v>
                </c:pt>
                <c:pt idx="9">
                  <c:v>86.90804140985158</c:v>
                </c:pt>
                <c:pt idx="10">
                  <c:v>86.44388033763329</c:v>
                </c:pt>
                <c:pt idx="11">
                  <c:v>84.232133467182</c:v>
                </c:pt>
                <c:pt idx="12">
                  <c:v>83.67847433842854</c:v>
                </c:pt>
                <c:pt idx="13">
                  <c:v>83.10872643424378</c:v>
                </c:pt>
                <c:pt idx="14">
                  <c:v>82.31725805463878</c:v>
                </c:pt>
                <c:pt idx="15">
                  <c:v>80.3387602185743</c:v>
                </c:pt>
                <c:pt idx="16">
                  <c:v>79.9360586731702</c:v>
                </c:pt>
                <c:pt idx="17">
                  <c:v>76.30889764582366</c:v>
                </c:pt>
                <c:pt idx="18">
                  <c:v>74.80586443546682</c:v>
                </c:pt>
                <c:pt idx="19">
                  <c:v>73.54257835494342</c:v>
                </c:pt>
                <c:pt idx="20">
                  <c:v>67.54994950860427</c:v>
                </c:pt>
                <c:pt idx="21">
                  <c:v>66.76780282293792</c:v>
                </c:pt>
                <c:pt idx="22">
                  <c:v>66.22604431225486</c:v>
                </c:pt>
                <c:pt idx="23">
                  <c:v>65.60230886436815</c:v>
                </c:pt>
                <c:pt idx="24">
                  <c:v>64.71301411622497</c:v>
                </c:pt>
                <c:pt idx="25">
                  <c:v>63.99991738510109</c:v>
                </c:pt>
                <c:pt idx="26">
                  <c:v>62.4168498218354</c:v>
                </c:pt>
                <c:pt idx="27">
                  <c:v>62.27344681648903</c:v>
                </c:pt>
                <c:pt idx="28">
                  <c:v>61.83318592863385</c:v>
                </c:pt>
                <c:pt idx="29">
                  <c:v>59.557785514956116</c:v>
                </c:pt>
                <c:pt idx="30">
                  <c:v>59.13113384869517</c:v>
                </c:pt>
                <c:pt idx="31">
                  <c:v>57.3721958989581</c:v>
                </c:pt>
                <c:pt idx="32">
                  <c:v>54.004222537331884</c:v>
                </c:pt>
                <c:pt idx="33">
                  <c:v>53.292053656295856</c:v>
                </c:pt>
                <c:pt idx="34">
                  <c:v>51.50757376985502</c:v>
                </c:pt>
                <c:pt idx="35">
                  <c:v>51.23994246166366</c:v>
                </c:pt>
                <c:pt idx="36">
                  <c:v>47.52697339356682</c:v>
                </c:pt>
                <c:pt idx="37">
                  <c:v>47.40048569864979</c:v>
                </c:pt>
                <c:pt idx="38">
                  <c:v>47.05193665581528</c:v>
                </c:pt>
                <c:pt idx="39">
                  <c:v>46.94977343829416</c:v>
                </c:pt>
                <c:pt idx="40">
                  <c:v>45.23215134267422</c:v>
                </c:pt>
                <c:pt idx="41">
                  <c:v>43.97025032054849</c:v>
                </c:pt>
                <c:pt idx="42">
                  <c:v>42.40872181168513</c:v>
                </c:pt>
                <c:pt idx="43">
                  <c:v>41.2925722439585</c:v>
                </c:pt>
                <c:pt idx="44">
                  <c:v>39.007432200907054</c:v>
                </c:pt>
                <c:pt idx="45">
                  <c:v>35.869582555300084</c:v>
                </c:pt>
                <c:pt idx="46">
                  <c:v>34.99535383015699</c:v>
                </c:pt>
                <c:pt idx="47">
                  <c:v>34.030943774342084</c:v>
                </c:pt>
                <c:pt idx="48">
                  <c:v>33.527618172399265</c:v>
                </c:pt>
                <c:pt idx="49">
                  <c:v>33.02058336864471</c:v>
                </c:pt>
                <c:pt idx="50">
                  <c:v>31.52537109838618</c:v>
                </c:pt>
                <c:pt idx="51">
                  <c:v>29.34311196279804</c:v>
                </c:pt>
                <c:pt idx="52">
                  <c:v>27.4677728844136</c:v>
                </c:pt>
                <c:pt idx="53">
                  <c:v>27.016147363642506</c:v>
                </c:pt>
                <c:pt idx="54">
                  <c:v>25.09128846924473</c:v>
                </c:pt>
                <c:pt idx="55">
                  <c:v>24.65221831589821</c:v>
                </c:pt>
                <c:pt idx="56">
                  <c:v>24.615627417026676</c:v>
                </c:pt>
                <c:pt idx="57">
                  <c:v>23.552310804245003</c:v>
                </c:pt>
                <c:pt idx="58">
                  <c:v>23.548706017132616</c:v>
                </c:pt>
                <c:pt idx="59">
                  <c:v>22.853084299734473</c:v>
                </c:pt>
                <c:pt idx="60">
                  <c:v>5.127018618002732</c:v>
                </c:pt>
                <c:pt idx="61">
                  <c:v>4.366426920294453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妇二科</c:v>
                </c:pt>
                <c:pt idx="2">
                  <c:v>针灸科</c:v>
                </c:pt>
                <c:pt idx="3">
                  <c:v>妇科妇二科合并</c:v>
                </c:pt>
                <c:pt idx="4">
                  <c:v>胸外科</c:v>
                </c:pt>
                <c:pt idx="5">
                  <c:v>肾脏内科</c:v>
                </c:pt>
                <c:pt idx="6">
                  <c:v>小儿推拿科</c:v>
                </c:pt>
                <c:pt idx="7">
                  <c:v>关节骨科</c:v>
                </c:pt>
                <c:pt idx="8">
                  <c:v>运动损伤骨科</c:v>
                </c:pt>
                <c:pt idx="9">
                  <c:v>医院</c:v>
                </c:pt>
                <c:pt idx="10">
                  <c:v>皮肤科</c:v>
                </c:pt>
                <c:pt idx="11">
                  <c:v>男科</c:v>
                </c:pt>
                <c:pt idx="12">
                  <c:v>东区重症医学科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老年医学科</c:v>
                </c:pt>
                <c:pt idx="16">
                  <c:v>妇科</c:v>
                </c:pt>
                <c:pt idx="17">
                  <c:v>口腔科</c:v>
                </c:pt>
                <c:pt idx="18">
                  <c:v>重症医学科</c:v>
                </c:pt>
                <c:pt idx="19">
                  <c:v>小儿骨科</c:v>
                </c:pt>
                <c:pt idx="20">
                  <c:v>普通外科</c:v>
                </c:pt>
                <c:pt idx="21">
                  <c:v>心血管内科</c:v>
                </c:pt>
                <c:pt idx="22">
                  <c:v>显微骨科</c:v>
                </c:pt>
                <c:pt idx="23">
                  <c:v>周围血管科</c:v>
                </c:pt>
                <c:pt idx="24">
                  <c:v>乳腺甲状腺外科</c:v>
                </c:pt>
                <c:pt idx="25">
                  <c:v>康复科</c:v>
                </c:pt>
                <c:pt idx="26">
                  <c:v>脾胃科消化科合并</c:v>
                </c:pt>
                <c:pt idx="27">
                  <c:v>儿科</c:v>
                </c:pt>
                <c:pt idx="28">
                  <c:v>骨科</c:v>
                </c:pt>
                <c:pt idx="29">
                  <c:v>血液科</c:v>
                </c:pt>
                <c:pt idx="30">
                  <c:v>心病一科</c:v>
                </c:pt>
                <c:pt idx="31">
                  <c:v>泌尿外科</c:v>
                </c:pt>
                <c:pt idx="32">
                  <c:v>产科</c:v>
                </c:pt>
                <c:pt idx="33">
                  <c:v>中医经典科</c:v>
                </c:pt>
                <c:pt idx="34">
                  <c:v>肿瘤内科</c:v>
                </c:pt>
                <c:pt idx="35">
                  <c:v>美容皮肤科</c:v>
                </c:pt>
                <c:pt idx="36">
                  <c:v>中医外治中心</c:v>
                </c:pt>
                <c:pt idx="37">
                  <c:v>神经外科</c:v>
                </c:pt>
                <c:pt idx="38">
                  <c:v>脑病一科</c:v>
                </c:pt>
                <c:pt idx="39">
                  <c:v>综合内科</c:v>
                </c:pt>
                <c:pt idx="40">
                  <c:v>治未病中心</c:v>
                </c:pt>
                <c:pt idx="41">
                  <c:v>肝胆外科</c:v>
                </c:pt>
                <c:pt idx="42">
                  <c:v>心病三科</c:v>
                </c:pt>
                <c:pt idx="43">
                  <c:v>心病二科</c:v>
                </c:pt>
                <c:pt idx="44">
                  <c:v>脑病三科</c:v>
                </c:pt>
                <c:pt idx="45">
                  <c:v>内分泌科</c:v>
                </c:pt>
                <c:pt idx="46">
                  <c:v>消化内科</c:v>
                </c:pt>
                <c:pt idx="47">
                  <c:v>东区肾病科</c:v>
                </c:pt>
                <c:pt idx="48">
                  <c:v>肾病科</c:v>
                </c:pt>
                <c:pt idx="49">
                  <c:v>耳鼻喉科</c:v>
                </c:pt>
                <c:pt idx="50">
                  <c:v>脊柱骨科</c:v>
                </c:pt>
                <c:pt idx="51">
                  <c:v>心病四科</c:v>
                </c:pt>
                <c:pt idx="52">
                  <c:v>肛肠科</c:v>
                </c:pt>
                <c:pt idx="53">
                  <c:v>眼科</c:v>
                </c:pt>
                <c:pt idx="54">
                  <c:v>风湿病科</c:v>
                </c:pt>
                <c:pt idx="55">
                  <c:v>脑病二科</c:v>
                </c:pt>
                <c:pt idx="56">
                  <c:v>身心医学科</c:v>
                </c:pt>
                <c:pt idx="57">
                  <c:v>神经内科</c:v>
                </c:pt>
                <c:pt idx="58">
                  <c:v>脾胃病科</c:v>
                </c:pt>
                <c:pt idx="59">
                  <c:v>肝病科</c:v>
                </c:pt>
                <c:pt idx="60">
                  <c:v>呼吸内科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99.61755670023149</c:v>
                </c:pt>
                <c:pt idx="1">
                  <c:v>93.88806227838415</c:v>
                </c:pt>
                <c:pt idx="2">
                  <c:v>91.46562952909139</c:v>
                </c:pt>
                <c:pt idx="3">
                  <c:v>90.9058082564577</c:v>
                </c:pt>
                <c:pt idx="4">
                  <c:v>90.43264392678093</c:v>
                </c:pt>
                <c:pt idx="5">
                  <c:v>89.24706401030926</c:v>
                </c:pt>
                <c:pt idx="6">
                  <c:v>88.97731222270518</c:v>
                </c:pt>
                <c:pt idx="7">
                  <c:v>87.58931195256818</c:v>
                </c:pt>
                <c:pt idx="8">
                  <c:v>87.10202996915095</c:v>
                </c:pt>
                <c:pt idx="9">
                  <c:v>85.42773847163107</c:v>
                </c:pt>
                <c:pt idx="10">
                  <c:v>82.10840021336874</c:v>
                </c:pt>
                <c:pt idx="11">
                  <c:v>81.16531420688302</c:v>
                </c:pt>
                <c:pt idx="12">
                  <c:v>80.68987637298794</c:v>
                </c:pt>
                <c:pt idx="13">
                  <c:v>80.6251833104977</c:v>
                </c:pt>
                <c:pt idx="14">
                  <c:v>77.93738007865385</c:v>
                </c:pt>
                <c:pt idx="15">
                  <c:v>75.58816305689857</c:v>
                </c:pt>
                <c:pt idx="16">
                  <c:v>73.31253056684463</c:v>
                </c:pt>
                <c:pt idx="17">
                  <c:v>71.35030246436872</c:v>
                </c:pt>
                <c:pt idx="18">
                  <c:v>71.0980363030587</c:v>
                </c:pt>
                <c:pt idx="19">
                  <c:v>70.8874037940322</c:v>
                </c:pt>
                <c:pt idx="20">
                  <c:v>70.62925533369342</c:v>
                </c:pt>
                <c:pt idx="21">
                  <c:v>69.60347994419827</c:v>
                </c:pt>
                <c:pt idx="22">
                  <c:v>68.41522767785808</c:v>
                </c:pt>
                <c:pt idx="23">
                  <c:v>68.2661129197748</c:v>
                </c:pt>
                <c:pt idx="24">
                  <c:v>67.49156552558546</c:v>
                </c:pt>
                <c:pt idx="25">
                  <c:v>67.13059832361321</c:v>
                </c:pt>
                <c:pt idx="26">
                  <c:v>65.27618096737913</c:v>
                </c:pt>
                <c:pt idx="27">
                  <c:v>65.16578191264017</c:v>
                </c:pt>
                <c:pt idx="28">
                  <c:v>62.846426481505205</c:v>
                </c:pt>
                <c:pt idx="29">
                  <c:v>61.94697853808621</c:v>
                </c:pt>
                <c:pt idx="30">
                  <c:v>57.387910473119334</c:v>
                </c:pt>
                <c:pt idx="31">
                  <c:v>56.645239472826894</c:v>
                </c:pt>
                <c:pt idx="32">
                  <c:v>54.31630009480885</c:v>
                </c:pt>
                <c:pt idx="33">
                  <c:v>52.02126038745645</c:v>
                </c:pt>
                <c:pt idx="34">
                  <c:v>50.2393096171148</c:v>
                </c:pt>
                <c:pt idx="35">
                  <c:v>47.630745862104476</c:v>
                </c:pt>
                <c:pt idx="36">
                  <c:v>45.833445275777905</c:v>
                </c:pt>
                <c:pt idx="37">
                  <c:v>43.51523544650493</c:v>
                </c:pt>
                <c:pt idx="38">
                  <c:v>41.036135046375065</c:v>
                </c:pt>
                <c:pt idx="39">
                  <c:v>39.69746053170966</c:v>
                </c:pt>
                <c:pt idx="40">
                  <c:v>39.53018824981689</c:v>
                </c:pt>
                <c:pt idx="41">
                  <c:v>33.4619384314236</c:v>
                </c:pt>
                <c:pt idx="42">
                  <c:v>32.47119931113125</c:v>
                </c:pt>
                <c:pt idx="43">
                  <c:v>30.684596504704963</c:v>
                </c:pt>
                <c:pt idx="44">
                  <c:v>29.917332761766467</c:v>
                </c:pt>
                <c:pt idx="45">
                  <c:v>29.016883901958956</c:v>
                </c:pt>
                <c:pt idx="46">
                  <c:v>28.86044534717027</c:v>
                </c:pt>
                <c:pt idx="47">
                  <c:v>28.31432160828289</c:v>
                </c:pt>
                <c:pt idx="48">
                  <c:v>28.167383319627604</c:v>
                </c:pt>
                <c:pt idx="49">
                  <c:v>17.85585095561517</c:v>
                </c:pt>
                <c:pt idx="50">
                  <c:v>17.183309452081218</c:v>
                </c:pt>
                <c:pt idx="51">
                  <c:v>16.48004144448596</c:v>
                </c:pt>
                <c:pt idx="52">
                  <c:v>12.692838995873945</c:v>
                </c:pt>
                <c:pt idx="53">
                  <c:v>11.896120319012038</c:v>
                </c:pt>
                <c:pt idx="54">
                  <c:v>10.807400246861931</c:v>
                </c:pt>
                <c:pt idx="55">
                  <c:v>4.90543389018514</c:v>
                </c:pt>
                <c:pt idx="56">
                  <c:v>4.441517350123081</c:v>
                </c:pt>
                <c:pt idx="57">
                  <c:v>4.345479303988853</c:v>
                </c:pt>
                <c:pt idx="58">
                  <c:v>2.6728106842834665</c:v>
                </c:pt>
                <c:pt idx="59">
                  <c:v>1.9930281328091715</c:v>
                </c:pt>
                <c:pt idx="60">
                  <c:v>1.9773151703170289</c:v>
                </c:pt>
                <c:pt idx="61">
                  <c:v>1.686129757151389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乳腺甲状腺外科</c:v>
                </c:pt>
                <c:pt idx="2">
                  <c:v>心病一科</c:v>
                </c:pt>
                <c:pt idx="3">
                  <c:v>儿科</c:v>
                </c:pt>
                <c:pt idx="4">
                  <c:v>综合内科</c:v>
                </c:pt>
                <c:pt idx="5">
                  <c:v>周围血管科</c:v>
                </c:pt>
                <c:pt idx="6">
                  <c:v>内分泌科</c:v>
                </c:pt>
                <c:pt idx="7">
                  <c:v>心病三科</c:v>
                </c:pt>
                <c:pt idx="8">
                  <c:v>小儿骨科</c:v>
                </c:pt>
                <c:pt idx="9">
                  <c:v>老年医学科</c:v>
                </c:pt>
                <c:pt idx="10">
                  <c:v>美容皮肤科</c:v>
                </c:pt>
                <c:pt idx="11">
                  <c:v>消化内科</c:v>
                </c:pt>
                <c:pt idx="12">
                  <c:v>脑病一科</c:v>
                </c:pt>
                <c:pt idx="13">
                  <c:v>重症医学科</c:v>
                </c:pt>
                <c:pt idx="14">
                  <c:v>男科</c:v>
                </c:pt>
                <c:pt idx="15">
                  <c:v>妇科妇二科合并</c:v>
                </c:pt>
                <c:pt idx="16">
                  <c:v>心病四科</c:v>
                </c:pt>
                <c:pt idx="17">
                  <c:v>神经内科</c:v>
                </c:pt>
                <c:pt idx="18">
                  <c:v>康复科</c:v>
                </c:pt>
                <c:pt idx="19">
                  <c:v>西区重症医学科</c:v>
                </c:pt>
                <c:pt idx="20">
                  <c:v>脾胃病科</c:v>
                </c:pt>
                <c:pt idx="21">
                  <c:v>脾胃科消化科合并</c:v>
                </c:pt>
                <c:pt idx="22">
                  <c:v>血液科</c:v>
                </c:pt>
                <c:pt idx="23">
                  <c:v>心血管内科</c:v>
                </c:pt>
                <c:pt idx="24">
                  <c:v>泌尿外科</c:v>
                </c:pt>
                <c:pt idx="25">
                  <c:v>肿瘤内科</c:v>
                </c:pt>
                <c:pt idx="26">
                  <c:v>眼科</c:v>
                </c:pt>
                <c:pt idx="27">
                  <c:v>东区重症医学科</c:v>
                </c:pt>
                <c:pt idx="28">
                  <c:v>神经外科</c:v>
                </c:pt>
                <c:pt idx="29">
                  <c:v>肝病科</c:v>
                </c:pt>
                <c:pt idx="30">
                  <c:v>脑病三科</c:v>
                </c:pt>
                <c:pt idx="31">
                  <c:v>中医经典科</c:v>
                </c:pt>
                <c:pt idx="32">
                  <c:v>推拿科</c:v>
                </c:pt>
                <c:pt idx="33">
                  <c:v>皮肤科</c:v>
                </c:pt>
                <c:pt idx="34">
                  <c:v>胸外科</c:v>
                </c:pt>
                <c:pt idx="35">
                  <c:v>针灸科</c:v>
                </c:pt>
                <c:pt idx="36">
                  <c:v>中医外治中心</c:v>
                </c:pt>
                <c:pt idx="37">
                  <c:v>运动损伤骨科</c:v>
                </c:pt>
                <c:pt idx="38">
                  <c:v>身心医学科</c:v>
                </c:pt>
                <c:pt idx="39">
                  <c:v>微创骨科</c:v>
                </c:pt>
                <c:pt idx="40">
                  <c:v>骨科</c:v>
                </c:pt>
                <c:pt idx="41">
                  <c:v>治未病中心</c:v>
                </c:pt>
                <c:pt idx="42">
                  <c:v>脊柱骨科</c:v>
                </c:pt>
                <c:pt idx="43">
                  <c:v>脑病二科</c:v>
                </c:pt>
                <c:pt idx="44">
                  <c:v>口腔科</c:v>
                </c:pt>
                <c:pt idx="45">
                  <c:v>创伤骨科</c:v>
                </c:pt>
                <c:pt idx="46">
                  <c:v>普通外科</c:v>
                </c:pt>
                <c:pt idx="47">
                  <c:v>肛肠科</c:v>
                </c:pt>
                <c:pt idx="48">
                  <c:v>心病二科</c:v>
                </c:pt>
                <c:pt idx="49">
                  <c:v>肝胆外科</c:v>
                </c:pt>
                <c:pt idx="50">
                  <c:v>肾脏内科</c:v>
                </c:pt>
                <c:pt idx="51">
                  <c:v>风湿病科</c:v>
                </c:pt>
                <c:pt idx="52">
                  <c:v>关节骨科</c:v>
                </c:pt>
                <c:pt idx="53">
                  <c:v>妇二科</c:v>
                </c:pt>
                <c:pt idx="54">
                  <c:v>东区肾病科</c:v>
                </c:pt>
                <c:pt idx="55">
                  <c:v>显微骨科</c:v>
                </c:pt>
                <c:pt idx="56">
                  <c:v>医院</c:v>
                </c:pt>
                <c:pt idx="57">
                  <c:v>产科</c:v>
                </c:pt>
                <c:pt idx="58">
                  <c:v>耳鼻喉科</c:v>
                </c:pt>
                <c:pt idx="59">
                  <c:v>呼吸内科</c:v>
                </c:pt>
                <c:pt idx="60">
                  <c:v>小儿推拿科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97.81800182768177</c:v>
                </c:pt>
                <c:pt idx="2">
                  <c:v>97.194838819234</c:v>
                </c:pt>
                <c:pt idx="3">
                  <c:v>96.02617687598288</c:v>
                </c:pt>
                <c:pt idx="4">
                  <c:v>91.786211889527</c:v>
                </c:pt>
                <c:pt idx="5">
                  <c:v>91.50210417404257</c:v>
                </c:pt>
                <c:pt idx="6">
                  <c:v>91.47170315083778</c:v>
                </c:pt>
                <c:pt idx="7">
                  <c:v>88.15089194277124</c:v>
                </c:pt>
                <c:pt idx="8">
                  <c:v>86.24215264820006</c:v>
                </c:pt>
                <c:pt idx="9">
                  <c:v>84.90990427806467</c:v>
                </c:pt>
                <c:pt idx="10">
                  <c:v>79.10036021372491</c:v>
                </c:pt>
                <c:pt idx="11">
                  <c:v>77.90264760254271</c:v>
                </c:pt>
                <c:pt idx="12">
                  <c:v>76.73323610778274</c:v>
                </c:pt>
                <c:pt idx="13">
                  <c:v>76.66526488229471</c:v>
                </c:pt>
                <c:pt idx="14">
                  <c:v>76.49601976915399</c:v>
                </c:pt>
                <c:pt idx="15">
                  <c:v>74.93751042920596</c:v>
                </c:pt>
                <c:pt idx="16">
                  <c:v>74.27284501356239</c:v>
                </c:pt>
                <c:pt idx="17">
                  <c:v>73.78862459679465</c:v>
                </c:pt>
                <c:pt idx="18">
                  <c:v>72.98383932794361</c:v>
                </c:pt>
                <c:pt idx="19">
                  <c:v>68.6593106976181</c:v>
                </c:pt>
                <c:pt idx="20">
                  <c:v>67.9536523955557</c:v>
                </c:pt>
                <c:pt idx="21">
                  <c:v>65.69976082973213</c:v>
                </c:pt>
                <c:pt idx="22">
                  <c:v>64.13744566194354</c:v>
                </c:pt>
                <c:pt idx="23">
                  <c:v>60.84372938864124</c:v>
                </c:pt>
                <c:pt idx="24">
                  <c:v>60.27050711384201</c:v>
                </c:pt>
                <c:pt idx="25">
                  <c:v>59.797117661489565</c:v>
                </c:pt>
                <c:pt idx="26">
                  <c:v>58.993384530527706</c:v>
                </c:pt>
                <c:pt idx="27">
                  <c:v>57.69344471744854</c:v>
                </c:pt>
                <c:pt idx="28">
                  <c:v>56.90869947867697</c:v>
                </c:pt>
                <c:pt idx="29">
                  <c:v>56.4621385971215</c:v>
                </c:pt>
                <c:pt idx="30">
                  <c:v>56.309866845847644</c:v>
                </c:pt>
                <c:pt idx="31">
                  <c:v>54.21916944856369</c:v>
                </c:pt>
                <c:pt idx="32">
                  <c:v>51.317561429940866</c:v>
                </c:pt>
                <c:pt idx="33">
                  <c:v>50.789936021170035</c:v>
                </c:pt>
                <c:pt idx="34">
                  <c:v>50.43261526504023</c:v>
                </c:pt>
                <c:pt idx="35">
                  <c:v>49.99657225347834</c:v>
                </c:pt>
                <c:pt idx="36">
                  <c:v>49.79291951256926</c:v>
                </c:pt>
                <c:pt idx="37">
                  <c:v>49.596644346866675</c:v>
                </c:pt>
                <c:pt idx="38">
                  <c:v>48.18170791483064</c:v>
                </c:pt>
                <c:pt idx="39">
                  <c:v>48.007958757880594</c:v>
                </c:pt>
                <c:pt idx="40">
                  <c:v>47.826266033974015</c:v>
                </c:pt>
                <c:pt idx="41">
                  <c:v>44.65780488278575</c:v>
                </c:pt>
                <c:pt idx="42">
                  <c:v>44.25220511356508</c:v>
                </c:pt>
                <c:pt idx="43">
                  <c:v>44.080760380819626</c:v>
                </c:pt>
                <c:pt idx="44">
                  <c:v>44.03778564707095</c:v>
                </c:pt>
                <c:pt idx="45">
                  <c:v>42.96051747974413</c:v>
                </c:pt>
                <c:pt idx="46">
                  <c:v>41.24692600253565</c:v>
                </c:pt>
                <c:pt idx="47">
                  <c:v>40.45391771859833</c:v>
                </c:pt>
                <c:pt idx="48">
                  <c:v>39.14021238148714</c:v>
                </c:pt>
                <c:pt idx="49">
                  <c:v>35.27762171161687</c:v>
                </c:pt>
                <c:pt idx="50">
                  <c:v>34.555198884611706</c:v>
                </c:pt>
                <c:pt idx="51">
                  <c:v>32.609371225043766</c:v>
                </c:pt>
                <c:pt idx="52">
                  <c:v>27.764122369549856</c:v>
                </c:pt>
                <c:pt idx="53">
                  <c:v>24.92881473949512</c:v>
                </c:pt>
                <c:pt idx="54">
                  <c:v>23.5330311329631</c:v>
                </c:pt>
                <c:pt idx="55">
                  <c:v>21.710929201253403</c:v>
                </c:pt>
                <c:pt idx="56">
                  <c:v>11.881942468299098</c:v>
                </c:pt>
                <c:pt idx="57">
                  <c:v>4.595765334949416</c:v>
                </c:pt>
                <c:pt idx="58">
                  <c:v>4.069597790306242</c:v>
                </c:pt>
                <c:pt idx="59">
                  <c:v>3.19236210258238</c:v>
                </c:pt>
                <c:pt idx="60">
                  <c:v>1.1306050146282725</c:v>
                </c:pt>
                <c:pt idx="61">
                  <c:v>0.7745569708997109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医院</c:v>
                </c:pt>
                <c:pt idx="2">
                  <c:v>心病四科</c:v>
                </c:pt>
                <c:pt idx="3">
                  <c:v>小儿骨科</c:v>
                </c:pt>
                <c:pt idx="4">
                  <c:v>推拿科</c:v>
                </c:pt>
                <c:pt idx="5">
                  <c:v>呼吸内科</c:v>
                </c:pt>
                <c:pt idx="6">
                  <c:v>中医外治中心</c:v>
                </c:pt>
                <c:pt idx="7">
                  <c:v>综合内科</c:v>
                </c:pt>
                <c:pt idx="8">
                  <c:v>老年医学科</c:v>
                </c:pt>
                <c:pt idx="9">
                  <c:v>血液科</c:v>
                </c:pt>
                <c:pt idx="10">
                  <c:v>创伤骨科</c:v>
                </c:pt>
                <c:pt idx="11">
                  <c:v>骨科</c:v>
                </c:pt>
                <c:pt idx="12">
                  <c:v>脑病二科</c:v>
                </c:pt>
                <c:pt idx="13">
                  <c:v>胸外科</c:v>
                </c:pt>
                <c:pt idx="14">
                  <c:v>针灸科</c:v>
                </c:pt>
                <c:pt idx="15">
                  <c:v>心病二科</c:v>
                </c:pt>
                <c:pt idx="16">
                  <c:v>肾脏内科</c:v>
                </c:pt>
                <c:pt idx="17">
                  <c:v>治未病中心</c:v>
                </c:pt>
                <c:pt idx="18">
                  <c:v>关节骨科</c:v>
                </c:pt>
                <c:pt idx="19">
                  <c:v>肝胆外科</c:v>
                </c:pt>
                <c:pt idx="20">
                  <c:v>美容皮肤科</c:v>
                </c:pt>
                <c:pt idx="21">
                  <c:v>脊柱骨科</c:v>
                </c:pt>
                <c:pt idx="22">
                  <c:v>妇科</c:v>
                </c:pt>
                <c:pt idx="23">
                  <c:v>心血管内科</c:v>
                </c:pt>
                <c:pt idx="24">
                  <c:v>肾病科</c:v>
                </c:pt>
                <c:pt idx="25">
                  <c:v>泌尿外科</c:v>
                </c:pt>
                <c:pt idx="26">
                  <c:v>普通外科</c:v>
                </c:pt>
                <c:pt idx="27">
                  <c:v>皮肤科</c:v>
                </c:pt>
                <c:pt idx="28">
                  <c:v>妇科妇二科合并</c:v>
                </c:pt>
                <c:pt idx="29">
                  <c:v>脾胃病科</c:v>
                </c:pt>
                <c:pt idx="30">
                  <c:v>神经外科</c:v>
                </c:pt>
                <c:pt idx="31">
                  <c:v>消化内科</c:v>
                </c:pt>
                <c:pt idx="32">
                  <c:v>心病三科</c:v>
                </c:pt>
                <c:pt idx="33">
                  <c:v>周围血管科</c:v>
                </c:pt>
                <c:pt idx="34">
                  <c:v>中医经典科</c:v>
                </c:pt>
                <c:pt idx="35">
                  <c:v>心病一科</c:v>
                </c:pt>
                <c:pt idx="36">
                  <c:v>产科</c:v>
                </c:pt>
                <c:pt idx="37">
                  <c:v>乳腺甲状腺外科</c:v>
                </c:pt>
                <c:pt idx="38">
                  <c:v>耳鼻喉科</c:v>
                </c:pt>
                <c:pt idx="39">
                  <c:v>重症医学科</c:v>
                </c:pt>
                <c:pt idx="40">
                  <c:v>显微骨科</c:v>
                </c:pt>
                <c:pt idx="41">
                  <c:v>肝病科</c:v>
                </c:pt>
                <c:pt idx="42">
                  <c:v>内分泌科</c:v>
                </c:pt>
                <c:pt idx="43">
                  <c:v>运动损伤骨科</c:v>
                </c:pt>
                <c:pt idx="44">
                  <c:v>妇二科</c:v>
                </c:pt>
                <c:pt idx="45">
                  <c:v>小儿推拿科</c:v>
                </c:pt>
                <c:pt idx="46">
                  <c:v>西区重症医学科</c:v>
                </c:pt>
                <c:pt idx="47">
                  <c:v>肿瘤内科</c:v>
                </c:pt>
                <c:pt idx="48">
                  <c:v>男科</c:v>
                </c:pt>
                <c:pt idx="49">
                  <c:v>身心医学科</c:v>
                </c:pt>
                <c:pt idx="50">
                  <c:v>肛肠科</c:v>
                </c:pt>
                <c:pt idx="51">
                  <c:v>口腔科</c:v>
                </c:pt>
                <c:pt idx="52">
                  <c:v>东区重症医学科</c:v>
                </c:pt>
                <c:pt idx="53">
                  <c:v>儿科</c:v>
                </c:pt>
                <c:pt idx="54">
                  <c:v>微创骨科</c:v>
                </c:pt>
                <c:pt idx="55">
                  <c:v>东区肾病科</c:v>
                </c:pt>
                <c:pt idx="56">
                  <c:v>脑病一科</c:v>
                </c:pt>
                <c:pt idx="57">
                  <c:v>脑病三科</c:v>
                </c:pt>
                <c:pt idx="58">
                  <c:v>眼科</c:v>
                </c:pt>
                <c:pt idx="59">
                  <c:v>神经内科</c:v>
                </c:pt>
                <c:pt idx="60">
                  <c:v>风湿病科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94.10318131996193</c:v>
                </c:pt>
                <c:pt idx="2">
                  <c:v>93.17301091646515</c:v>
                </c:pt>
                <c:pt idx="3">
                  <c:v>93.15655160386765</c:v>
                </c:pt>
                <c:pt idx="4">
                  <c:v>92.37173034569265</c:v>
                </c:pt>
                <c:pt idx="5">
                  <c:v>92.27959879711025</c:v>
                </c:pt>
                <c:pt idx="6">
                  <c:v>88.81403722718585</c:v>
                </c:pt>
                <c:pt idx="7">
                  <c:v>84.23576162757516</c:v>
                </c:pt>
                <c:pt idx="8">
                  <c:v>80.35082406224458</c:v>
                </c:pt>
                <c:pt idx="9">
                  <c:v>79.23938224567028</c:v>
                </c:pt>
                <c:pt idx="10">
                  <c:v>75.03456927239502</c:v>
                </c:pt>
                <c:pt idx="11">
                  <c:v>74.58445048978432</c:v>
                </c:pt>
                <c:pt idx="12">
                  <c:v>74.15385101924568</c:v>
                </c:pt>
                <c:pt idx="13">
                  <c:v>73.36603089367375</c:v>
                </c:pt>
                <c:pt idx="14">
                  <c:v>73.20733413978209</c:v>
                </c:pt>
                <c:pt idx="15">
                  <c:v>68.681652399599</c:v>
                </c:pt>
                <c:pt idx="16">
                  <c:v>68.42279054126114</c:v>
                </c:pt>
                <c:pt idx="17">
                  <c:v>66.68970670166831</c:v>
                </c:pt>
                <c:pt idx="18">
                  <c:v>63.74133976258348</c:v>
                </c:pt>
                <c:pt idx="19">
                  <c:v>60.38196998454956</c:v>
                </c:pt>
                <c:pt idx="20">
                  <c:v>59.35202244913848</c:v>
                </c:pt>
                <c:pt idx="21">
                  <c:v>53.4917499213435</c:v>
                </c:pt>
                <c:pt idx="22">
                  <c:v>52.87380771077171</c:v>
                </c:pt>
                <c:pt idx="23">
                  <c:v>52.11306459141229</c:v>
                </c:pt>
                <c:pt idx="24">
                  <c:v>51.026701250361356</c:v>
                </c:pt>
                <c:pt idx="25">
                  <c:v>50.55031291429433</c:v>
                </c:pt>
                <c:pt idx="26">
                  <c:v>42.963635212115314</c:v>
                </c:pt>
                <c:pt idx="27">
                  <c:v>40.62195200716017</c:v>
                </c:pt>
                <c:pt idx="28">
                  <c:v>38.85501099908839</c:v>
                </c:pt>
                <c:pt idx="29">
                  <c:v>37.38955660896408</c:v>
                </c:pt>
                <c:pt idx="30">
                  <c:v>36.85128239987518</c:v>
                </c:pt>
                <c:pt idx="31">
                  <c:v>36.76007580431546</c:v>
                </c:pt>
                <c:pt idx="32">
                  <c:v>36.32775874266722</c:v>
                </c:pt>
                <c:pt idx="33">
                  <c:v>35.824706852825265</c:v>
                </c:pt>
                <c:pt idx="34">
                  <c:v>33.57739157129691</c:v>
                </c:pt>
                <c:pt idx="35">
                  <c:v>32.95393677577324</c:v>
                </c:pt>
                <c:pt idx="36">
                  <c:v>29.789600741829688</c:v>
                </c:pt>
                <c:pt idx="37">
                  <c:v>28.26896609925822</c:v>
                </c:pt>
                <c:pt idx="38">
                  <c:v>27.9721379838752</c:v>
                </c:pt>
                <c:pt idx="39">
                  <c:v>24.512582830485545</c:v>
                </c:pt>
                <c:pt idx="40">
                  <c:v>23.314063944225687</c:v>
                </c:pt>
                <c:pt idx="41">
                  <c:v>22.080977264246183</c:v>
                </c:pt>
                <c:pt idx="42">
                  <c:v>20.47494103310264</c:v>
                </c:pt>
                <c:pt idx="43">
                  <c:v>20.092556055351864</c:v>
                </c:pt>
                <c:pt idx="44">
                  <c:v>18.6195020913422</c:v>
                </c:pt>
                <c:pt idx="45">
                  <c:v>17.57304766385905</c:v>
                </c:pt>
                <c:pt idx="46">
                  <c:v>17.003919569971863</c:v>
                </c:pt>
                <c:pt idx="47">
                  <c:v>15.371730099416375</c:v>
                </c:pt>
                <c:pt idx="48">
                  <c:v>14.738726603216485</c:v>
                </c:pt>
                <c:pt idx="49">
                  <c:v>14.305255950858044</c:v>
                </c:pt>
                <c:pt idx="50">
                  <c:v>13.184926709946605</c:v>
                </c:pt>
                <c:pt idx="51">
                  <c:v>12.634783867140222</c:v>
                </c:pt>
                <c:pt idx="52">
                  <c:v>12.405489374664267</c:v>
                </c:pt>
                <c:pt idx="53">
                  <c:v>10.878398111592784</c:v>
                </c:pt>
                <c:pt idx="54">
                  <c:v>7.230173377767292</c:v>
                </c:pt>
                <c:pt idx="55">
                  <c:v>6.097929138911071</c:v>
                </c:pt>
                <c:pt idx="56">
                  <c:v>5.120481961586037</c:v>
                </c:pt>
                <c:pt idx="57">
                  <c:v>4.346909185070639</c:v>
                </c:pt>
                <c:pt idx="58">
                  <c:v>4.080919251733363</c:v>
                </c:pt>
                <c:pt idx="59">
                  <c:v>2.901555366522603</c:v>
                </c:pt>
                <c:pt idx="60">
                  <c:v>1.448232207491339</c:v>
                </c:pt>
                <c:pt idx="61">
                  <c:v>1.0106350515876534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妇二科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康复科</c:v>
                </c:pt>
                <c:pt idx="5">
                  <c:v>心病一科</c:v>
                </c:pt>
                <c:pt idx="6">
                  <c:v>呼吸内科</c:v>
                </c:pt>
                <c:pt idx="7">
                  <c:v>泌尿外科</c:v>
                </c:pt>
                <c:pt idx="8">
                  <c:v>妇科</c:v>
                </c:pt>
                <c:pt idx="9">
                  <c:v>微创骨科</c:v>
                </c:pt>
                <c:pt idx="10">
                  <c:v>耳鼻喉科</c:v>
                </c:pt>
                <c:pt idx="11">
                  <c:v>医院</c:v>
                </c:pt>
                <c:pt idx="12">
                  <c:v>口腔科</c:v>
                </c:pt>
                <c:pt idx="13">
                  <c:v>创伤骨科</c:v>
                </c:pt>
                <c:pt idx="14">
                  <c:v>脑病三科</c:v>
                </c:pt>
                <c:pt idx="15">
                  <c:v>东区重症医学科</c:v>
                </c:pt>
                <c:pt idx="16">
                  <c:v>心病二科</c:v>
                </c:pt>
                <c:pt idx="17">
                  <c:v>皮肤科</c:v>
                </c:pt>
                <c:pt idx="18">
                  <c:v>心血管内科</c:v>
                </c:pt>
                <c:pt idx="19">
                  <c:v>内分泌科</c:v>
                </c:pt>
                <c:pt idx="20">
                  <c:v>儿科</c:v>
                </c:pt>
                <c:pt idx="21">
                  <c:v>小儿推拿科</c:v>
                </c:pt>
                <c:pt idx="22">
                  <c:v>西区重症医学科</c:v>
                </c:pt>
                <c:pt idx="23">
                  <c:v>肝病科</c:v>
                </c:pt>
                <c:pt idx="24">
                  <c:v>重症医学科</c:v>
                </c:pt>
                <c:pt idx="25">
                  <c:v>肛肠科</c:v>
                </c:pt>
                <c:pt idx="26">
                  <c:v>神经外科</c:v>
                </c:pt>
                <c:pt idx="27">
                  <c:v>脾胃科消化科合并</c:v>
                </c:pt>
                <c:pt idx="28">
                  <c:v>周围血管科</c:v>
                </c:pt>
                <c:pt idx="29">
                  <c:v>关节骨科</c:v>
                </c:pt>
                <c:pt idx="30">
                  <c:v>身心医学科</c:v>
                </c:pt>
                <c:pt idx="31">
                  <c:v>综合内科</c:v>
                </c:pt>
                <c:pt idx="32">
                  <c:v>骨科</c:v>
                </c:pt>
                <c:pt idx="33">
                  <c:v>肝胆外科</c:v>
                </c:pt>
                <c:pt idx="34">
                  <c:v>东区肾病科</c:v>
                </c:pt>
                <c:pt idx="35">
                  <c:v>肾脏内科</c:v>
                </c:pt>
                <c:pt idx="36">
                  <c:v>运动损伤骨科</c:v>
                </c:pt>
                <c:pt idx="37">
                  <c:v>肿瘤内科</c:v>
                </c:pt>
                <c:pt idx="38">
                  <c:v>妇科妇二科合并</c:v>
                </c:pt>
                <c:pt idx="39">
                  <c:v>脑病二科</c:v>
                </c:pt>
                <c:pt idx="40">
                  <c:v>显微骨科</c:v>
                </c:pt>
                <c:pt idx="41">
                  <c:v>血液科</c:v>
                </c:pt>
                <c:pt idx="42">
                  <c:v>心病四科</c:v>
                </c:pt>
                <c:pt idx="43">
                  <c:v>脾胃病科</c:v>
                </c:pt>
                <c:pt idx="44">
                  <c:v>消化内科</c:v>
                </c:pt>
                <c:pt idx="45">
                  <c:v>普通外科</c:v>
                </c:pt>
                <c:pt idx="46">
                  <c:v>眼科</c:v>
                </c:pt>
                <c:pt idx="47">
                  <c:v>心病三科</c:v>
                </c:pt>
                <c:pt idx="48">
                  <c:v>治未病中心</c:v>
                </c:pt>
                <c:pt idx="49">
                  <c:v>脑病一科</c:v>
                </c:pt>
                <c:pt idx="50">
                  <c:v>脊柱骨科</c:v>
                </c:pt>
                <c:pt idx="51">
                  <c:v>产科</c:v>
                </c:pt>
                <c:pt idx="52">
                  <c:v>男科</c:v>
                </c:pt>
                <c:pt idx="53">
                  <c:v>乳腺甲状腺外科</c:v>
                </c:pt>
                <c:pt idx="54">
                  <c:v>风湿病科</c:v>
                </c:pt>
                <c:pt idx="55">
                  <c:v>中医经典科</c:v>
                </c:pt>
                <c:pt idx="56">
                  <c:v>推拿科</c:v>
                </c:pt>
                <c:pt idx="57">
                  <c:v>针灸科</c:v>
                </c:pt>
                <c:pt idx="58">
                  <c:v>胸外科</c:v>
                </c:pt>
                <c:pt idx="59">
                  <c:v>肾病科</c:v>
                </c:pt>
                <c:pt idx="60">
                  <c:v>美容皮肤科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97.18028472709186</c:v>
                </c:pt>
                <c:pt idx="2">
                  <c:v>92.75174272412305</c:v>
                </c:pt>
                <c:pt idx="3">
                  <c:v>91.66498099005591</c:v>
                </c:pt>
                <c:pt idx="4">
                  <c:v>90.20159329847783</c:v>
                </c:pt>
                <c:pt idx="5">
                  <c:v>89.62820966179781</c:v>
                </c:pt>
                <c:pt idx="6">
                  <c:v>88.41434878530777</c:v>
                </c:pt>
                <c:pt idx="7">
                  <c:v>83.36905745289246</c:v>
                </c:pt>
                <c:pt idx="8">
                  <c:v>80.71424644552535</c:v>
                </c:pt>
                <c:pt idx="9">
                  <c:v>78.65942532938504</c:v>
                </c:pt>
                <c:pt idx="10">
                  <c:v>77.29746539682371</c:v>
                </c:pt>
                <c:pt idx="11">
                  <c:v>76.71501446895115</c:v>
                </c:pt>
                <c:pt idx="12">
                  <c:v>75.98000718215725</c:v>
                </c:pt>
                <c:pt idx="13">
                  <c:v>75.70315531754848</c:v>
                </c:pt>
                <c:pt idx="14">
                  <c:v>73.44482995353391</c:v>
                </c:pt>
                <c:pt idx="15">
                  <c:v>71.78333576540695</c:v>
                </c:pt>
                <c:pt idx="16">
                  <c:v>71.05917274176488</c:v>
                </c:pt>
                <c:pt idx="17">
                  <c:v>69.34109887411748</c:v>
                </c:pt>
                <c:pt idx="18">
                  <c:v>67.95454886463628</c:v>
                </c:pt>
                <c:pt idx="19">
                  <c:v>67.48483320306521</c:v>
                </c:pt>
                <c:pt idx="20">
                  <c:v>67.24238728458477</c:v>
                </c:pt>
                <c:pt idx="21">
                  <c:v>62.57500609143231</c:v>
                </c:pt>
                <c:pt idx="22">
                  <c:v>61.97191097766819</c:v>
                </c:pt>
                <c:pt idx="23">
                  <c:v>60.5518152326476</c:v>
                </c:pt>
                <c:pt idx="24">
                  <c:v>55.74866348972711</c:v>
                </c:pt>
                <c:pt idx="25">
                  <c:v>53.047889753405144</c:v>
                </c:pt>
                <c:pt idx="26">
                  <c:v>50.17407703292314</c:v>
                </c:pt>
                <c:pt idx="27">
                  <c:v>50.13705357614734</c:v>
                </c:pt>
                <c:pt idx="28">
                  <c:v>48.54769727974846</c:v>
                </c:pt>
                <c:pt idx="29">
                  <c:v>46.67561110015833</c:v>
                </c:pt>
                <c:pt idx="30">
                  <c:v>46.635356574055955</c:v>
                </c:pt>
                <c:pt idx="31">
                  <c:v>46.19312357708276</c:v>
                </c:pt>
                <c:pt idx="32">
                  <c:v>45.945838955473796</c:v>
                </c:pt>
                <c:pt idx="33">
                  <c:v>45.12053541171329</c:v>
                </c:pt>
                <c:pt idx="34">
                  <c:v>44.49433260283147</c:v>
                </c:pt>
                <c:pt idx="35">
                  <c:v>41.15917369605949</c:v>
                </c:pt>
                <c:pt idx="36">
                  <c:v>36.843838747501465</c:v>
                </c:pt>
                <c:pt idx="37">
                  <c:v>35.717475770913396</c:v>
                </c:pt>
                <c:pt idx="38">
                  <c:v>35.501954996057236</c:v>
                </c:pt>
                <c:pt idx="39">
                  <c:v>30.01422853696185</c:v>
                </c:pt>
                <c:pt idx="40">
                  <c:v>27.21393033123703</c:v>
                </c:pt>
                <c:pt idx="41">
                  <c:v>25.621669313277547</c:v>
                </c:pt>
                <c:pt idx="42">
                  <c:v>24.755221476357505</c:v>
                </c:pt>
                <c:pt idx="43">
                  <c:v>24.308908649947572</c:v>
                </c:pt>
                <c:pt idx="44">
                  <c:v>22.99489646268455</c:v>
                </c:pt>
                <c:pt idx="45">
                  <c:v>22.66003956343953</c:v>
                </c:pt>
                <c:pt idx="46">
                  <c:v>22.450821647148395</c:v>
                </c:pt>
                <c:pt idx="47">
                  <c:v>21.82564042038121</c:v>
                </c:pt>
                <c:pt idx="48">
                  <c:v>21.40305103562494</c:v>
                </c:pt>
                <c:pt idx="49">
                  <c:v>20.16825999256115</c:v>
                </c:pt>
                <c:pt idx="50">
                  <c:v>18.663576249741837</c:v>
                </c:pt>
                <c:pt idx="51">
                  <c:v>17.267639601785085</c:v>
                </c:pt>
                <c:pt idx="52">
                  <c:v>16.378147418233922</c:v>
                </c:pt>
                <c:pt idx="53">
                  <c:v>15.859220838570176</c:v>
                </c:pt>
                <c:pt idx="54">
                  <c:v>15.54835913761472</c:v>
                </c:pt>
                <c:pt idx="55">
                  <c:v>14.90297912393973</c:v>
                </c:pt>
                <c:pt idx="56">
                  <c:v>9.280781142411538</c:v>
                </c:pt>
                <c:pt idx="57">
                  <c:v>8.247314712816175</c:v>
                </c:pt>
                <c:pt idx="58">
                  <c:v>7.413115650288235</c:v>
                </c:pt>
                <c:pt idx="59">
                  <c:v>5.59892302363884</c:v>
                </c:pt>
                <c:pt idx="60">
                  <c:v>4.867936733925351</c:v>
                </c:pt>
                <c:pt idx="61">
                  <c:v>0.4842421748754929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脊柱骨科</c:v>
                </c:pt>
                <c:pt idx="2">
                  <c:v>肝病科</c:v>
                </c:pt>
                <c:pt idx="3">
                  <c:v>中医经典科</c:v>
                </c:pt>
                <c:pt idx="4">
                  <c:v>内分泌科</c:v>
                </c:pt>
                <c:pt idx="5">
                  <c:v>肾脏内科</c:v>
                </c:pt>
                <c:pt idx="6">
                  <c:v>心病四科</c:v>
                </c:pt>
                <c:pt idx="7">
                  <c:v>肾病科</c:v>
                </c:pt>
                <c:pt idx="8">
                  <c:v>泌尿外科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风湿病科</c:v>
                </c:pt>
                <c:pt idx="14">
                  <c:v>西区重症医学科</c:v>
                </c:pt>
                <c:pt idx="15">
                  <c:v>脾胃病科</c:v>
                </c:pt>
                <c:pt idx="16">
                  <c:v>综合内科</c:v>
                </c:pt>
                <c:pt idx="17">
                  <c:v>运动损伤骨科</c:v>
                </c:pt>
                <c:pt idx="18">
                  <c:v>创伤骨科</c:v>
                </c:pt>
                <c:pt idx="19">
                  <c:v>针灸科</c:v>
                </c:pt>
                <c:pt idx="20">
                  <c:v>产科</c:v>
                </c:pt>
                <c:pt idx="21">
                  <c:v>心血管内科</c:v>
                </c:pt>
                <c:pt idx="22">
                  <c:v>周围血管科</c:v>
                </c:pt>
                <c:pt idx="23">
                  <c:v>推拿科</c:v>
                </c:pt>
                <c:pt idx="24">
                  <c:v>身心医学科</c:v>
                </c:pt>
                <c:pt idx="25">
                  <c:v>乳腺甲状腺外科</c:v>
                </c:pt>
                <c:pt idx="26">
                  <c:v>重症医学科</c:v>
                </c:pt>
                <c:pt idx="27">
                  <c:v>儿科</c:v>
                </c:pt>
                <c:pt idx="28">
                  <c:v>东区重症医学科</c:v>
                </c:pt>
                <c:pt idx="29">
                  <c:v>男科</c:v>
                </c:pt>
                <c:pt idx="30">
                  <c:v>治未病中心</c:v>
                </c:pt>
                <c:pt idx="31">
                  <c:v>妇科妇二科合并</c:v>
                </c:pt>
                <c:pt idx="32">
                  <c:v>神经内科</c:v>
                </c:pt>
                <c:pt idx="33">
                  <c:v>骨科</c:v>
                </c:pt>
                <c:pt idx="34">
                  <c:v>中医外治中心</c:v>
                </c:pt>
                <c:pt idx="35">
                  <c:v>显微骨科</c:v>
                </c:pt>
                <c:pt idx="36">
                  <c:v>脑病二科</c:v>
                </c:pt>
                <c:pt idx="37">
                  <c:v>老年医学科</c:v>
                </c:pt>
                <c:pt idx="38">
                  <c:v>肛肠科</c:v>
                </c:pt>
                <c:pt idx="39">
                  <c:v>皮肤科</c:v>
                </c:pt>
                <c:pt idx="40">
                  <c:v>妇科</c:v>
                </c:pt>
                <c:pt idx="41">
                  <c:v>脾胃科消化科合并</c:v>
                </c:pt>
                <c:pt idx="42">
                  <c:v>消化内科</c:v>
                </c:pt>
                <c:pt idx="43">
                  <c:v>血液科</c:v>
                </c:pt>
                <c:pt idx="44">
                  <c:v>妇二科</c:v>
                </c:pt>
                <c:pt idx="45">
                  <c:v>心病三科</c:v>
                </c:pt>
                <c:pt idx="46">
                  <c:v>东区肾病科</c:v>
                </c:pt>
                <c:pt idx="47">
                  <c:v>小儿骨科</c:v>
                </c:pt>
                <c:pt idx="48">
                  <c:v>神经外科</c:v>
                </c:pt>
                <c:pt idx="49">
                  <c:v>口腔科</c:v>
                </c:pt>
                <c:pt idx="50">
                  <c:v>肿瘤内科</c:v>
                </c:pt>
                <c:pt idx="51">
                  <c:v>微创骨科</c:v>
                </c:pt>
                <c:pt idx="52">
                  <c:v>康复科</c:v>
                </c:pt>
                <c:pt idx="53">
                  <c:v>呼吸内科</c:v>
                </c:pt>
                <c:pt idx="54">
                  <c:v>医院</c:v>
                </c:pt>
                <c:pt idx="55">
                  <c:v>脑病三科</c:v>
                </c:pt>
                <c:pt idx="56">
                  <c:v>眼科</c:v>
                </c:pt>
                <c:pt idx="57">
                  <c:v>心病一科</c:v>
                </c:pt>
                <c:pt idx="58">
                  <c:v>脑病一科</c:v>
                </c:pt>
                <c:pt idx="59">
                  <c:v>关节骨科</c:v>
                </c:pt>
                <c:pt idx="60">
                  <c:v>耳鼻喉科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97.33425438449599</c:v>
                </c:pt>
                <c:pt idx="2">
                  <c:v>94.50820570019076</c:v>
                </c:pt>
                <c:pt idx="3">
                  <c:v>94.41528000179427</c:v>
                </c:pt>
                <c:pt idx="4">
                  <c:v>94.3228795238333</c:v>
                </c:pt>
                <c:pt idx="5">
                  <c:v>93.11193606321302</c:v>
                </c:pt>
                <c:pt idx="6">
                  <c:v>93.00482133999054</c:v>
                </c:pt>
                <c:pt idx="7">
                  <c:v>90.03986386003477</c:v>
                </c:pt>
                <c:pt idx="8">
                  <c:v>89.2879563154384</c:v>
                </c:pt>
                <c:pt idx="9">
                  <c:v>88.59054693551923</c:v>
                </c:pt>
                <c:pt idx="10">
                  <c:v>88.31944385385707</c:v>
                </c:pt>
                <c:pt idx="11">
                  <c:v>88.24737676012685</c:v>
                </c:pt>
                <c:pt idx="12">
                  <c:v>87.00958291952882</c:v>
                </c:pt>
                <c:pt idx="13">
                  <c:v>78.58930983810092</c:v>
                </c:pt>
                <c:pt idx="14">
                  <c:v>78.37577792998545</c:v>
                </c:pt>
                <c:pt idx="15">
                  <c:v>75.56630740402328</c:v>
                </c:pt>
                <c:pt idx="16">
                  <c:v>75.20448223903104</c:v>
                </c:pt>
                <c:pt idx="17">
                  <c:v>74.5198875304796</c:v>
                </c:pt>
                <c:pt idx="18">
                  <c:v>72.89689032742912</c:v>
                </c:pt>
                <c:pt idx="19">
                  <c:v>72.79055453505335</c:v>
                </c:pt>
                <c:pt idx="20">
                  <c:v>71.16454179820028</c:v>
                </c:pt>
                <c:pt idx="21">
                  <c:v>70.50063343337833</c:v>
                </c:pt>
                <c:pt idx="22">
                  <c:v>70.17932292934738</c:v>
                </c:pt>
                <c:pt idx="23">
                  <c:v>67.81415856273038</c:v>
                </c:pt>
                <c:pt idx="24">
                  <c:v>67.15261131303747</c:v>
                </c:pt>
                <c:pt idx="25">
                  <c:v>66.83849656289038</c:v>
                </c:pt>
                <c:pt idx="26">
                  <c:v>63.36154665434676</c:v>
                </c:pt>
                <c:pt idx="27">
                  <c:v>62.78839101208257</c:v>
                </c:pt>
                <c:pt idx="28">
                  <c:v>58.13046845410242</c:v>
                </c:pt>
                <c:pt idx="29">
                  <c:v>57.1155453050221</c:v>
                </c:pt>
                <c:pt idx="30">
                  <c:v>55.48030668802817</c:v>
                </c:pt>
                <c:pt idx="31">
                  <c:v>55.08826874275696</c:v>
                </c:pt>
                <c:pt idx="32">
                  <c:v>50.46806356108937</c:v>
                </c:pt>
                <c:pt idx="33">
                  <c:v>49.17948330437238</c:v>
                </c:pt>
                <c:pt idx="34">
                  <c:v>48.714339556801505</c:v>
                </c:pt>
                <c:pt idx="35">
                  <c:v>46.00794381545906</c:v>
                </c:pt>
                <c:pt idx="36">
                  <c:v>44.70560297585925</c:v>
                </c:pt>
                <c:pt idx="37">
                  <c:v>44.44403229194402</c:v>
                </c:pt>
                <c:pt idx="38">
                  <c:v>44.272159159284385</c:v>
                </c:pt>
                <c:pt idx="39">
                  <c:v>42.59851606164069</c:v>
                </c:pt>
                <c:pt idx="40">
                  <c:v>40.70362929110883</c:v>
                </c:pt>
                <c:pt idx="41">
                  <c:v>40.50615575432296</c:v>
                </c:pt>
                <c:pt idx="42">
                  <c:v>37.55840418330077</c:v>
                </c:pt>
                <c:pt idx="43">
                  <c:v>35.497739775913736</c:v>
                </c:pt>
                <c:pt idx="44">
                  <c:v>35.23683117497732</c:v>
                </c:pt>
                <c:pt idx="45">
                  <c:v>34.861617499373175</c:v>
                </c:pt>
                <c:pt idx="46">
                  <c:v>32.98763576265018</c:v>
                </c:pt>
                <c:pt idx="47">
                  <c:v>32.608537314799435</c:v>
                </c:pt>
                <c:pt idx="48">
                  <c:v>32.15683389280424</c:v>
                </c:pt>
                <c:pt idx="49">
                  <c:v>31.963224449734906</c:v>
                </c:pt>
                <c:pt idx="50">
                  <c:v>29.292708508268273</c:v>
                </c:pt>
                <c:pt idx="51">
                  <c:v>28.897114560737197</c:v>
                </c:pt>
                <c:pt idx="52">
                  <c:v>24.3401025261934</c:v>
                </c:pt>
                <c:pt idx="53">
                  <c:v>24.275065986888556</c:v>
                </c:pt>
                <c:pt idx="54">
                  <c:v>23.657490459661393</c:v>
                </c:pt>
                <c:pt idx="55">
                  <c:v>20.254376136753365</c:v>
                </c:pt>
                <c:pt idx="56">
                  <c:v>17.95107426769461</c:v>
                </c:pt>
                <c:pt idx="57">
                  <c:v>17.58620766585501</c:v>
                </c:pt>
                <c:pt idx="58">
                  <c:v>15.190705655696762</c:v>
                </c:pt>
                <c:pt idx="59">
                  <c:v>12.330495695913283</c:v>
                </c:pt>
                <c:pt idx="60">
                  <c:v>3.3526644440117614</c:v>
                </c:pt>
                <c:pt idx="61">
                  <c:v>0.3781593141186654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肿瘤内科</c:v>
                </c:pt>
                <c:pt idx="2">
                  <c:v>创伤骨科</c:v>
                </c:pt>
                <c:pt idx="3">
                  <c:v>综合内科</c:v>
                </c:pt>
                <c:pt idx="4">
                  <c:v>中医外治中心</c:v>
                </c:pt>
                <c:pt idx="5">
                  <c:v>运动损伤骨科</c:v>
                </c:pt>
                <c:pt idx="6">
                  <c:v>西区重症医学科</c:v>
                </c:pt>
                <c:pt idx="7">
                  <c:v>推拿科</c:v>
                </c:pt>
                <c:pt idx="8">
                  <c:v>内分泌科</c:v>
                </c:pt>
                <c:pt idx="9">
                  <c:v>周围血管科</c:v>
                </c:pt>
                <c:pt idx="10">
                  <c:v>血液科</c:v>
                </c:pt>
                <c:pt idx="11">
                  <c:v>呼吸内科</c:v>
                </c:pt>
                <c:pt idx="12">
                  <c:v>治未病中心</c:v>
                </c:pt>
                <c:pt idx="13">
                  <c:v>肛肠科</c:v>
                </c:pt>
                <c:pt idx="14">
                  <c:v>骨科</c:v>
                </c:pt>
                <c:pt idx="15">
                  <c:v>胸外科</c:v>
                </c:pt>
                <c:pt idx="16">
                  <c:v>男科</c:v>
                </c:pt>
                <c:pt idx="17">
                  <c:v>神经外科</c:v>
                </c:pt>
                <c:pt idx="18">
                  <c:v>肾病科</c:v>
                </c:pt>
                <c:pt idx="19">
                  <c:v>口腔科</c:v>
                </c:pt>
                <c:pt idx="20">
                  <c:v>美容皮肤科</c:v>
                </c:pt>
                <c:pt idx="21">
                  <c:v>东区肾病科</c:v>
                </c:pt>
                <c:pt idx="22">
                  <c:v>小儿骨科</c:v>
                </c:pt>
                <c:pt idx="23">
                  <c:v>乳腺甲状腺外科</c:v>
                </c:pt>
                <c:pt idx="24">
                  <c:v>儿科</c:v>
                </c:pt>
                <c:pt idx="25">
                  <c:v>泌尿外科</c:v>
                </c:pt>
                <c:pt idx="26">
                  <c:v>妇科</c:v>
                </c:pt>
                <c:pt idx="27">
                  <c:v>针灸科</c:v>
                </c:pt>
                <c:pt idx="28">
                  <c:v>心病二科</c:v>
                </c:pt>
                <c:pt idx="29">
                  <c:v>心病四科</c:v>
                </c:pt>
                <c:pt idx="30">
                  <c:v>脑病一科</c:v>
                </c:pt>
                <c:pt idx="31">
                  <c:v>中医经典科</c:v>
                </c:pt>
                <c:pt idx="32">
                  <c:v>妇科妇二科合并</c:v>
                </c:pt>
                <c:pt idx="33">
                  <c:v>消化内科</c:v>
                </c:pt>
                <c:pt idx="34">
                  <c:v>肾脏内科</c:v>
                </c:pt>
                <c:pt idx="35">
                  <c:v>医院</c:v>
                </c:pt>
                <c:pt idx="36">
                  <c:v>风湿病科</c:v>
                </c:pt>
                <c:pt idx="37">
                  <c:v>产科</c:v>
                </c:pt>
                <c:pt idx="38">
                  <c:v>康复科</c:v>
                </c:pt>
                <c:pt idx="39">
                  <c:v>脑病二科</c:v>
                </c:pt>
                <c:pt idx="40">
                  <c:v>普通外科</c:v>
                </c:pt>
                <c:pt idx="41">
                  <c:v>显微骨科</c:v>
                </c:pt>
                <c:pt idx="42">
                  <c:v>眼科</c:v>
                </c:pt>
                <c:pt idx="43">
                  <c:v>肝病科</c:v>
                </c:pt>
                <c:pt idx="44">
                  <c:v>微创骨科</c:v>
                </c:pt>
                <c:pt idx="45">
                  <c:v>老年医学科</c:v>
                </c:pt>
                <c:pt idx="46">
                  <c:v>脑病三科</c:v>
                </c:pt>
                <c:pt idx="47">
                  <c:v>脾胃科消化科合并</c:v>
                </c:pt>
                <c:pt idx="48">
                  <c:v>心病三科</c:v>
                </c:pt>
                <c:pt idx="49">
                  <c:v>心血管内科</c:v>
                </c:pt>
                <c:pt idx="50">
                  <c:v>重症医学科</c:v>
                </c:pt>
                <c:pt idx="51">
                  <c:v>肝胆外科</c:v>
                </c:pt>
                <c:pt idx="52">
                  <c:v>脊柱骨科</c:v>
                </c:pt>
                <c:pt idx="53">
                  <c:v>小儿推拿科</c:v>
                </c:pt>
                <c:pt idx="54">
                  <c:v>脾胃病科</c:v>
                </c:pt>
                <c:pt idx="55">
                  <c:v>神经内科</c:v>
                </c:pt>
                <c:pt idx="56">
                  <c:v>心病一科</c:v>
                </c:pt>
                <c:pt idx="57">
                  <c:v>皮肤科</c:v>
                </c:pt>
                <c:pt idx="58">
                  <c:v>耳鼻喉科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99.1122499922043</c:v>
                </c:pt>
                <c:pt idx="1">
                  <c:v>98.3988666098799</c:v>
                </c:pt>
                <c:pt idx="2">
                  <c:v>97.35699441618625</c:v>
                </c:pt>
                <c:pt idx="3">
                  <c:v>96.84372791476062</c:v>
                </c:pt>
                <c:pt idx="4">
                  <c:v>96.64937735429496</c:v>
                </c:pt>
                <c:pt idx="5">
                  <c:v>95.50778594214249</c:v>
                </c:pt>
                <c:pt idx="6">
                  <c:v>94.5691803279097</c:v>
                </c:pt>
                <c:pt idx="7">
                  <c:v>91.7774712371864</c:v>
                </c:pt>
                <c:pt idx="8">
                  <c:v>89.81093074312514</c:v>
                </c:pt>
                <c:pt idx="9">
                  <c:v>86.40935342475898</c:v>
                </c:pt>
                <c:pt idx="10">
                  <c:v>83.68386925917079</c:v>
                </c:pt>
                <c:pt idx="11">
                  <c:v>82.93010472760041</c:v>
                </c:pt>
                <c:pt idx="12">
                  <c:v>82.89176653691497</c:v>
                </c:pt>
                <c:pt idx="13">
                  <c:v>78.20248414517319</c:v>
                </c:pt>
                <c:pt idx="14">
                  <c:v>78.05811214486253</c:v>
                </c:pt>
                <c:pt idx="15">
                  <c:v>74.84937725459126</c:v>
                </c:pt>
                <c:pt idx="16">
                  <c:v>73.7073123519375</c:v>
                </c:pt>
                <c:pt idx="17">
                  <c:v>69.54253590616963</c:v>
                </c:pt>
                <c:pt idx="18">
                  <c:v>67.55830936275933</c:v>
                </c:pt>
                <c:pt idx="19">
                  <c:v>66.81622022567157</c:v>
                </c:pt>
                <c:pt idx="20">
                  <c:v>61.186680205067255</c:v>
                </c:pt>
                <c:pt idx="21">
                  <c:v>55.535889044489295</c:v>
                </c:pt>
                <c:pt idx="22">
                  <c:v>53.58988064445249</c:v>
                </c:pt>
                <c:pt idx="23">
                  <c:v>50.6805876579314</c:v>
                </c:pt>
                <c:pt idx="24">
                  <c:v>50.219653266124894</c:v>
                </c:pt>
                <c:pt idx="25">
                  <c:v>48.4744537237382</c:v>
                </c:pt>
                <c:pt idx="26">
                  <c:v>46.64642584943297</c:v>
                </c:pt>
                <c:pt idx="27">
                  <c:v>45.8588725248241</c:v>
                </c:pt>
                <c:pt idx="28">
                  <c:v>45.03290720321394</c:v>
                </c:pt>
                <c:pt idx="29">
                  <c:v>43.835074249003036</c:v>
                </c:pt>
                <c:pt idx="30">
                  <c:v>43.23432850633338</c:v>
                </c:pt>
                <c:pt idx="31">
                  <c:v>38.57271349148419</c:v>
                </c:pt>
                <c:pt idx="32">
                  <c:v>37.42044204068922</c:v>
                </c:pt>
                <c:pt idx="33">
                  <c:v>36.41646064492667</c:v>
                </c:pt>
                <c:pt idx="34">
                  <c:v>35.49672774016035</c:v>
                </c:pt>
                <c:pt idx="35">
                  <c:v>35.395086053361105</c:v>
                </c:pt>
                <c:pt idx="36">
                  <c:v>34.234778001135346</c:v>
                </c:pt>
                <c:pt idx="37">
                  <c:v>33.947120424417676</c:v>
                </c:pt>
                <c:pt idx="38">
                  <c:v>31.251702188857067</c:v>
                </c:pt>
                <c:pt idx="39">
                  <c:v>30.768417257023863</c:v>
                </c:pt>
                <c:pt idx="40">
                  <c:v>29.787195924797327</c:v>
                </c:pt>
                <c:pt idx="41">
                  <c:v>28.89402209629526</c:v>
                </c:pt>
                <c:pt idx="42">
                  <c:v>26.9983282285682</c:v>
                </c:pt>
                <c:pt idx="43">
                  <c:v>26.702394141483722</c:v>
                </c:pt>
                <c:pt idx="44">
                  <c:v>25.018583758830037</c:v>
                </c:pt>
                <c:pt idx="45">
                  <c:v>23.54199061626383</c:v>
                </c:pt>
                <c:pt idx="46">
                  <c:v>22.935857635440527</c:v>
                </c:pt>
                <c:pt idx="47">
                  <c:v>16.631222118059164</c:v>
                </c:pt>
                <c:pt idx="48">
                  <c:v>16.018433556841384</c:v>
                </c:pt>
                <c:pt idx="49">
                  <c:v>12.030557122595265</c:v>
                </c:pt>
                <c:pt idx="50">
                  <c:v>11.503632221125315</c:v>
                </c:pt>
                <c:pt idx="51">
                  <c:v>10.922157372604357</c:v>
                </c:pt>
                <c:pt idx="52">
                  <c:v>10.746559434911052</c:v>
                </c:pt>
                <c:pt idx="53">
                  <c:v>9.674886861166376</c:v>
                </c:pt>
                <c:pt idx="54">
                  <c:v>9.619293642535954</c:v>
                </c:pt>
                <c:pt idx="55">
                  <c:v>8.969737221608543</c:v>
                </c:pt>
                <c:pt idx="56">
                  <c:v>7.480548194645076</c:v>
                </c:pt>
                <c:pt idx="57">
                  <c:v>5.911025307244611</c:v>
                </c:pt>
                <c:pt idx="58">
                  <c:v>3.6932923676007423</c:v>
                </c:pt>
                <c:pt idx="59">
                  <c:v>2.2383919002067154</c:v>
                </c:pt>
                <c:pt idx="60">
                  <c:v>1.7985617658050623</c:v>
                </c:pt>
                <c:pt idx="61">
                  <c:v>0.0355140786301833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创伤骨科</c:v>
                </c:pt>
                <c:pt idx="2">
                  <c:v>小儿骨科</c:v>
                </c:pt>
                <c:pt idx="3">
                  <c:v>消化内科</c:v>
                </c:pt>
                <c:pt idx="4">
                  <c:v>西区重症医学科</c:v>
                </c:pt>
                <c:pt idx="5">
                  <c:v>心病二科</c:v>
                </c:pt>
                <c:pt idx="6">
                  <c:v>血液科</c:v>
                </c:pt>
                <c:pt idx="7">
                  <c:v>妇二科</c:v>
                </c:pt>
                <c:pt idx="8">
                  <c:v>脑病二科</c:v>
                </c:pt>
                <c:pt idx="9">
                  <c:v>内分泌科</c:v>
                </c:pt>
                <c:pt idx="10">
                  <c:v>肿瘤内科</c:v>
                </c:pt>
                <c:pt idx="11">
                  <c:v>心病一科</c:v>
                </c:pt>
                <c:pt idx="12">
                  <c:v>乳腺甲状腺外科</c:v>
                </c:pt>
                <c:pt idx="13">
                  <c:v>脑病三科</c:v>
                </c:pt>
                <c:pt idx="14">
                  <c:v>老年医学科</c:v>
                </c:pt>
                <c:pt idx="15">
                  <c:v>妇科</c:v>
                </c:pt>
                <c:pt idx="16">
                  <c:v>肝胆外科</c:v>
                </c:pt>
                <c:pt idx="17">
                  <c:v>肾脏内科</c:v>
                </c:pt>
                <c:pt idx="18">
                  <c:v>男科</c:v>
                </c:pt>
                <c:pt idx="19">
                  <c:v>产科</c:v>
                </c:pt>
                <c:pt idx="20">
                  <c:v>治未病中心</c:v>
                </c:pt>
                <c:pt idx="21">
                  <c:v>皮肤科</c:v>
                </c:pt>
                <c:pt idx="22">
                  <c:v>口腔科</c:v>
                </c:pt>
                <c:pt idx="23">
                  <c:v>显微骨科</c:v>
                </c:pt>
                <c:pt idx="24">
                  <c:v>神经外科</c:v>
                </c:pt>
                <c:pt idx="25">
                  <c:v>小儿推拿科</c:v>
                </c:pt>
                <c:pt idx="26">
                  <c:v>东区重症医学科</c:v>
                </c:pt>
                <c:pt idx="27">
                  <c:v>重症医学科</c:v>
                </c:pt>
                <c:pt idx="28">
                  <c:v>胸外科</c:v>
                </c:pt>
                <c:pt idx="29">
                  <c:v>眼科</c:v>
                </c:pt>
                <c:pt idx="30">
                  <c:v>身心医学科</c:v>
                </c:pt>
                <c:pt idx="31">
                  <c:v>心病三科</c:v>
                </c:pt>
                <c:pt idx="32">
                  <c:v>脊柱骨科</c:v>
                </c:pt>
                <c:pt idx="33">
                  <c:v>东区肾病科</c:v>
                </c:pt>
                <c:pt idx="34">
                  <c:v>心病四科</c:v>
                </c:pt>
                <c:pt idx="35">
                  <c:v>医院</c:v>
                </c:pt>
                <c:pt idx="36">
                  <c:v>普通外科</c:v>
                </c:pt>
                <c:pt idx="37">
                  <c:v>综合内科</c:v>
                </c:pt>
                <c:pt idx="38">
                  <c:v>针灸科</c:v>
                </c:pt>
                <c:pt idx="39">
                  <c:v>美容皮肤科</c:v>
                </c:pt>
                <c:pt idx="40">
                  <c:v>周围血管科</c:v>
                </c:pt>
                <c:pt idx="41">
                  <c:v>耳鼻喉科</c:v>
                </c:pt>
                <c:pt idx="42">
                  <c:v>关节骨科</c:v>
                </c:pt>
                <c:pt idx="43">
                  <c:v>脾胃科消化科合并</c:v>
                </c:pt>
                <c:pt idx="44">
                  <c:v>中医经典科</c:v>
                </c:pt>
                <c:pt idx="45">
                  <c:v>肾病科</c:v>
                </c:pt>
                <c:pt idx="46">
                  <c:v>运动损伤骨科</c:v>
                </c:pt>
                <c:pt idx="47">
                  <c:v>康复科</c:v>
                </c:pt>
                <c:pt idx="48">
                  <c:v>神经内科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儿科</c:v>
                </c:pt>
                <c:pt idx="52">
                  <c:v>泌尿外科</c:v>
                </c:pt>
                <c:pt idx="53">
                  <c:v>脑病一科</c:v>
                </c:pt>
                <c:pt idx="54">
                  <c:v>推拿科</c:v>
                </c:pt>
                <c:pt idx="55">
                  <c:v>中医外治中心</c:v>
                </c:pt>
                <c:pt idx="56">
                  <c:v>脾胃病科</c:v>
                </c:pt>
                <c:pt idx="57">
                  <c:v>风湿病科</c:v>
                </c:pt>
                <c:pt idx="58">
                  <c:v>肝病科</c:v>
                </c:pt>
                <c:pt idx="59">
                  <c:v>肛肠科</c:v>
                </c:pt>
                <c:pt idx="60">
                  <c:v>心血管内科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99.81360856578246</c:v>
                </c:pt>
                <c:pt idx="2">
                  <c:v>97.25319253444829</c:v>
                </c:pt>
                <c:pt idx="3">
                  <c:v>93.56312223914742</c:v>
                </c:pt>
                <c:pt idx="4">
                  <c:v>92.51162310496561</c:v>
                </c:pt>
                <c:pt idx="5">
                  <c:v>89.76081745144882</c:v>
                </c:pt>
                <c:pt idx="6">
                  <c:v>88.30408535418626</c:v>
                </c:pt>
                <c:pt idx="7">
                  <c:v>86.81252523063431</c:v>
                </c:pt>
                <c:pt idx="8">
                  <c:v>86.55804083087753</c:v>
                </c:pt>
                <c:pt idx="9">
                  <c:v>83.14681230429342</c:v>
                </c:pt>
                <c:pt idx="10">
                  <c:v>82.6713118622095</c:v>
                </c:pt>
                <c:pt idx="11">
                  <c:v>82.49062616361422</c:v>
                </c:pt>
                <c:pt idx="12">
                  <c:v>82.05164521557306</c:v>
                </c:pt>
                <c:pt idx="13">
                  <c:v>80.94752963783057</c:v>
                </c:pt>
                <c:pt idx="14">
                  <c:v>79.85582146710983</c:v>
                </c:pt>
                <c:pt idx="15">
                  <c:v>78.62485425613029</c:v>
                </c:pt>
                <c:pt idx="16">
                  <c:v>77.06837867790438</c:v>
                </c:pt>
                <c:pt idx="17">
                  <c:v>76.59276205547597</c:v>
                </c:pt>
                <c:pt idx="18">
                  <c:v>75.86346873620667</c:v>
                </c:pt>
                <c:pt idx="19">
                  <c:v>75.78072048094725</c:v>
                </c:pt>
                <c:pt idx="20">
                  <c:v>70.6075741223889</c:v>
                </c:pt>
                <c:pt idx="21">
                  <c:v>68.51727755699086</c:v>
                </c:pt>
                <c:pt idx="22">
                  <c:v>67.00542788255258</c:v>
                </c:pt>
                <c:pt idx="23">
                  <c:v>65.76766207931509</c:v>
                </c:pt>
                <c:pt idx="24">
                  <c:v>65.39919807362382</c:v>
                </c:pt>
                <c:pt idx="25">
                  <c:v>65.22299944027111</c:v>
                </c:pt>
                <c:pt idx="26">
                  <c:v>63.74284332200654</c:v>
                </c:pt>
                <c:pt idx="27">
                  <c:v>62.75754883780451</c:v>
                </c:pt>
                <c:pt idx="28">
                  <c:v>62.19425770167539</c:v>
                </c:pt>
                <c:pt idx="29">
                  <c:v>61.933375207234235</c:v>
                </c:pt>
                <c:pt idx="30">
                  <c:v>61.106030408572536</c:v>
                </c:pt>
                <c:pt idx="31">
                  <c:v>59.78179381104447</c:v>
                </c:pt>
                <c:pt idx="32">
                  <c:v>59.672309046805736</c:v>
                </c:pt>
                <c:pt idx="33">
                  <c:v>59.03899444241613</c:v>
                </c:pt>
                <c:pt idx="34">
                  <c:v>56.96481033378734</c:v>
                </c:pt>
                <c:pt idx="35">
                  <c:v>56.54458705873541</c:v>
                </c:pt>
                <c:pt idx="36">
                  <c:v>56.18893633272793</c:v>
                </c:pt>
                <c:pt idx="37">
                  <c:v>56.16570966833295</c:v>
                </c:pt>
                <c:pt idx="38">
                  <c:v>52.670441050851025</c:v>
                </c:pt>
                <c:pt idx="39">
                  <c:v>52.075394203441085</c:v>
                </c:pt>
                <c:pt idx="40">
                  <c:v>48.0183813354194</c:v>
                </c:pt>
                <c:pt idx="41">
                  <c:v>47.90175158371701</c:v>
                </c:pt>
                <c:pt idx="42">
                  <c:v>46.90315031427779</c:v>
                </c:pt>
                <c:pt idx="43">
                  <c:v>46.0138547014085</c:v>
                </c:pt>
                <c:pt idx="44">
                  <c:v>41.46800235934914</c:v>
                </c:pt>
                <c:pt idx="45">
                  <c:v>36.029719307874075</c:v>
                </c:pt>
                <c:pt idx="46">
                  <c:v>35.61363715777539</c:v>
                </c:pt>
                <c:pt idx="47">
                  <c:v>34.48396213478469</c:v>
                </c:pt>
                <c:pt idx="48">
                  <c:v>34.191843951792265</c:v>
                </c:pt>
                <c:pt idx="49">
                  <c:v>33.956998012630635</c:v>
                </c:pt>
                <c:pt idx="50">
                  <c:v>32.41777971609947</c:v>
                </c:pt>
                <c:pt idx="51">
                  <c:v>31.9574459366009</c:v>
                </c:pt>
                <c:pt idx="52">
                  <c:v>28.670465064940828</c:v>
                </c:pt>
                <c:pt idx="53">
                  <c:v>27.34049042280823</c:v>
                </c:pt>
                <c:pt idx="54">
                  <c:v>26.36585077747127</c:v>
                </c:pt>
                <c:pt idx="55">
                  <c:v>22.692213239253633</c:v>
                </c:pt>
                <c:pt idx="56">
                  <c:v>19.788308293440956</c:v>
                </c:pt>
                <c:pt idx="57">
                  <c:v>17.275275922068978</c:v>
                </c:pt>
                <c:pt idx="58">
                  <c:v>10.68024756951295</c:v>
                </c:pt>
                <c:pt idx="59">
                  <c:v>6.710427237557961</c:v>
                </c:pt>
                <c:pt idx="60">
                  <c:v>6.019606171744803</c:v>
                </c:pt>
                <c:pt idx="61">
                  <c:v>4.045048368424578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64.09644020663154</c:v>
                </c:pt>
                <c:pt idx="1">
                  <c:v>63.39396727757618</c:v>
                </c:pt>
                <c:pt idx="2">
                  <c:v>61.96269480946632</c:v>
                </c:pt>
                <c:pt idx="3">
                  <c:v>61.843518511219635</c:v>
                </c:pt>
                <c:pt idx="4">
                  <c:v>61.148643295087176</c:v>
                </c:pt>
                <c:pt idx="5">
                  <c:v>61.138524985534076</c:v>
                </c:pt>
                <c:pt idx="6">
                  <c:v>60.935583519573335</c:v>
                </c:pt>
                <c:pt idx="7">
                  <c:v>60.772937540108394</c:v>
                </c:pt>
                <c:pt idx="8">
                  <c:v>60.517222083622485</c:v>
                </c:pt>
                <c:pt idx="9">
                  <c:v>60.37175646103768</c:v>
                </c:pt>
                <c:pt idx="10">
                  <c:v>59.4473481657703</c:v>
                </c:pt>
                <c:pt idx="11">
                  <c:v>59.00328975340321</c:v>
                </c:pt>
                <c:pt idx="12">
                  <c:v>58.84763910661964</c:v>
                </c:pt>
                <c:pt idx="13">
                  <c:v>58.33588345361002</c:v>
                </c:pt>
                <c:pt idx="14">
                  <c:v>57.410505786213804</c:v>
                </c:pt>
                <c:pt idx="15">
                  <c:v>57.24740352574935</c:v>
                </c:pt>
                <c:pt idx="16">
                  <c:v>57.11123690403085</c:v>
                </c:pt>
                <c:pt idx="17">
                  <c:v>56.85614576825734</c:v>
                </c:pt>
                <c:pt idx="18">
                  <c:v>56.45912445690958</c:v>
                </c:pt>
                <c:pt idx="19">
                  <c:v>55.708684620313555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48.422168658062596</c:v>
                </c:pt>
                <c:pt idx="1">
                  <c:v>53.23087487592444</c:v>
                </c:pt>
                <c:pt idx="2">
                  <c:v>44.21652518557792</c:v>
                </c:pt>
                <c:pt idx="3">
                  <c:v>38.974094453764785</c:v>
                </c:pt>
                <c:pt idx="4">
                  <c:v>52.72847226817667</c:v>
                </c:pt>
                <c:pt idx="5">
                  <c:v>44.51030052902635</c:v>
                </c:pt>
                <c:pt idx="6">
                  <c:v>59.643114365880976</c:v>
                </c:pt>
                <c:pt idx="7">
                  <c:v>46.26887469878805</c:v>
                </c:pt>
                <c:pt idx="8">
                  <c:v>46.63749202238289</c:v>
                </c:pt>
                <c:pt idx="9">
                  <c:v>55.37781853504014</c:v>
                </c:pt>
                <c:pt idx="10">
                  <c:v>49.49480830843994</c:v>
                </c:pt>
                <c:pt idx="11">
                  <c:v>56.482660857378896</c:v>
                </c:pt>
                <c:pt idx="12">
                  <c:v>45.46689854015278</c:v>
                </c:pt>
                <c:pt idx="13">
                  <c:v>46.01061021417336</c:v>
                </c:pt>
                <c:pt idx="14">
                  <c:v>48.90283513096874</c:v>
                </c:pt>
                <c:pt idx="15">
                  <c:v>50.065785564288674</c:v>
                </c:pt>
                <c:pt idx="16">
                  <c:v>44.02102433132825</c:v>
                </c:pt>
                <c:pt idx="17">
                  <c:v>47.26508988164416</c:v>
                </c:pt>
                <c:pt idx="18">
                  <c:v>51.64458034781857</c:v>
                </c:pt>
                <c:pt idx="19">
                  <c:v>41.34259221250522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医院</c:v>
                </c:pt>
                <c:pt idx="2">
                  <c:v>肛肠科</c:v>
                </c:pt>
                <c:pt idx="3">
                  <c:v>脾胃病科</c:v>
                </c:pt>
                <c:pt idx="4">
                  <c:v>心病一科</c:v>
                </c:pt>
                <c:pt idx="5">
                  <c:v>肝胆外科</c:v>
                </c:pt>
                <c:pt idx="6">
                  <c:v>妇二科</c:v>
                </c:pt>
                <c:pt idx="7">
                  <c:v>脑病二科</c:v>
                </c:pt>
                <c:pt idx="8">
                  <c:v>心病二科</c:v>
                </c:pt>
                <c:pt idx="9">
                  <c:v>微创骨科</c:v>
                </c:pt>
                <c:pt idx="10">
                  <c:v>产科</c:v>
                </c:pt>
                <c:pt idx="11">
                  <c:v>东区肾病科</c:v>
                </c:pt>
                <c:pt idx="12">
                  <c:v>妇科</c:v>
                </c:pt>
                <c:pt idx="13">
                  <c:v>骨科</c:v>
                </c:pt>
                <c:pt idx="14">
                  <c:v>肾病科</c:v>
                </c:pt>
                <c:pt idx="15">
                  <c:v>老年医学科</c:v>
                </c:pt>
                <c:pt idx="16">
                  <c:v>运动损伤骨科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东区重症医学科</c:v>
                </c:pt>
                <c:pt idx="20">
                  <c:v>西区重症医学科</c:v>
                </c:pt>
                <c:pt idx="21">
                  <c:v>肿瘤内科</c:v>
                </c:pt>
                <c:pt idx="22">
                  <c:v>心病三科</c:v>
                </c:pt>
                <c:pt idx="23">
                  <c:v>乳腺甲状腺外科</c:v>
                </c:pt>
                <c:pt idx="24">
                  <c:v>综合内科</c:v>
                </c:pt>
                <c:pt idx="25">
                  <c:v>创伤骨科</c:v>
                </c:pt>
                <c:pt idx="26">
                  <c:v>呼吸内科</c:v>
                </c:pt>
                <c:pt idx="27">
                  <c:v>中医经典科</c:v>
                </c:pt>
                <c:pt idx="28">
                  <c:v>儿科</c:v>
                </c:pt>
                <c:pt idx="29">
                  <c:v>血液科</c:v>
                </c:pt>
                <c:pt idx="30">
                  <c:v>耳鼻喉科</c:v>
                </c:pt>
                <c:pt idx="31">
                  <c:v>关节骨科</c:v>
                </c:pt>
                <c:pt idx="32">
                  <c:v>康复科</c:v>
                </c:pt>
                <c:pt idx="33">
                  <c:v>内分泌科</c:v>
                </c:pt>
                <c:pt idx="34">
                  <c:v>小儿推拿科</c:v>
                </c:pt>
                <c:pt idx="35">
                  <c:v>治未病中心</c:v>
                </c:pt>
                <c:pt idx="36">
                  <c:v>中医外治中心</c:v>
                </c:pt>
                <c:pt idx="37">
                  <c:v>男科</c:v>
                </c:pt>
                <c:pt idx="38">
                  <c:v>身心医学科</c:v>
                </c:pt>
                <c:pt idx="39">
                  <c:v>心血管内科</c:v>
                </c:pt>
                <c:pt idx="40">
                  <c:v>显微骨科</c:v>
                </c:pt>
                <c:pt idx="41">
                  <c:v>推拿科</c:v>
                </c:pt>
                <c:pt idx="42">
                  <c:v>妇科妇二科合并</c:v>
                </c:pt>
                <c:pt idx="43">
                  <c:v>重症医学科</c:v>
                </c:pt>
                <c:pt idx="44">
                  <c:v>肝病科</c:v>
                </c:pt>
                <c:pt idx="45">
                  <c:v>神经内科</c:v>
                </c:pt>
                <c:pt idx="46">
                  <c:v>口腔科</c:v>
                </c:pt>
                <c:pt idx="47">
                  <c:v>脊柱骨科</c:v>
                </c:pt>
                <c:pt idx="48">
                  <c:v>心病四科</c:v>
                </c:pt>
                <c:pt idx="49">
                  <c:v>普通外科</c:v>
                </c:pt>
                <c:pt idx="50">
                  <c:v>脑病一科</c:v>
                </c:pt>
                <c:pt idx="51">
                  <c:v>脑病三科</c:v>
                </c:pt>
                <c:pt idx="52">
                  <c:v>风湿病科</c:v>
                </c:pt>
                <c:pt idx="53">
                  <c:v>小儿骨科</c:v>
                </c:pt>
                <c:pt idx="54">
                  <c:v>眼科</c:v>
                </c:pt>
                <c:pt idx="55">
                  <c:v>神经外科</c:v>
                </c:pt>
                <c:pt idx="56">
                  <c:v>周围血管科</c:v>
                </c:pt>
                <c:pt idx="57">
                  <c:v>泌尿外科</c:v>
                </c:pt>
                <c:pt idx="58">
                  <c:v>美容皮肤科</c:v>
                </c:pt>
                <c:pt idx="59">
                  <c:v>胸外科</c:v>
                </c:pt>
                <c:pt idx="60">
                  <c:v>针灸科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82.49513923996622</c:v>
                </c:pt>
                <c:pt idx="2">
                  <c:v>10.762700450984122</c:v>
                </c:pt>
                <c:pt idx="3">
                  <c:v>8.417362190977665</c:v>
                </c:pt>
                <c:pt idx="4">
                  <c:v>3.9935041335400556</c:v>
                </c:pt>
                <c:pt idx="5">
                  <c:v>3.5797993636644714</c:v>
                </c:pt>
                <c:pt idx="6">
                  <c:v>2.837514386239366</c:v>
                </c:pt>
                <c:pt idx="7">
                  <c:v>2.5349400410730047</c:v>
                </c:pt>
                <c:pt idx="8">
                  <c:v>2.379579566117399</c:v>
                </c:pt>
                <c:pt idx="9">
                  <c:v>2.323749617547478</c:v>
                </c:pt>
                <c:pt idx="10">
                  <c:v>1.6367931141160157</c:v>
                </c:pt>
                <c:pt idx="11">
                  <c:v>1.2912344424009068</c:v>
                </c:pt>
                <c:pt idx="12">
                  <c:v>1.2904116350318429</c:v>
                </c:pt>
                <c:pt idx="13">
                  <c:v>1.1490530469909785</c:v>
                </c:pt>
                <c:pt idx="14">
                  <c:v>1.1362852006194142</c:v>
                </c:pt>
                <c:pt idx="15">
                  <c:v>1.1197432692918976</c:v>
                </c:pt>
                <c:pt idx="16">
                  <c:v>1.0014621283026042</c:v>
                </c:pt>
                <c:pt idx="17">
                  <c:v>0.8991133253649976</c:v>
                </c:pt>
                <c:pt idx="18">
                  <c:v>0.8779938356564595</c:v>
                </c:pt>
                <c:pt idx="19">
                  <c:v>0.7392469633810892</c:v>
                </c:pt>
                <c:pt idx="20">
                  <c:v>0.7045956094220744</c:v>
                </c:pt>
                <c:pt idx="21">
                  <c:v>0.6944626573454667</c:v>
                </c:pt>
                <c:pt idx="22">
                  <c:v>0.6777543769214742</c:v>
                </c:pt>
                <c:pt idx="23">
                  <c:v>0.6535161014316374</c:v>
                </c:pt>
                <c:pt idx="24">
                  <c:v>0.6516624256309462</c:v>
                </c:pt>
                <c:pt idx="25">
                  <c:v>0.6354445634147703</c:v>
                </c:pt>
                <c:pt idx="26">
                  <c:v>0.6310185110997105</c:v>
                </c:pt>
                <c:pt idx="27">
                  <c:v>0.5837811950033928</c:v>
                </c:pt>
                <c:pt idx="28">
                  <c:v>0.5487682696610787</c:v>
                </c:pt>
                <c:pt idx="29">
                  <c:v>0.5336171788558088</c:v>
                </c:pt>
                <c:pt idx="30">
                  <c:v>0.514782156356788</c:v>
                </c:pt>
                <c:pt idx="31">
                  <c:v>0.47800672811277767</c:v>
                </c:pt>
                <c:pt idx="32">
                  <c:v>0.47133873891455136</c:v>
                </c:pt>
                <c:pt idx="33">
                  <c:v>0.4688141670213624</c:v>
                </c:pt>
                <c:pt idx="34">
                  <c:v>0.4600656734229124</c:v>
                </c:pt>
                <c:pt idx="35">
                  <c:v>0.4597869624421442</c:v>
                </c:pt>
                <c:pt idx="36">
                  <c:v>0.4554743500529817</c:v>
                </c:pt>
                <c:pt idx="37">
                  <c:v>0.4535918884055136</c:v>
                </c:pt>
                <c:pt idx="38">
                  <c:v>0.43578363175817775</c:v>
                </c:pt>
                <c:pt idx="39">
                  <c:v>0.42571877773896527</c:v>
                </c:pt>
                <c:pt idx="40">
                  <c:v>0.4242859812401344</c:v>
                </c:pt>
                <c:pt idx="41">
                  <c:v>0.42353156444005813</c:v>
                </c:pt>
                <c:pt idx="42">
                  <c:v>0.42044690678603097</c:v>
                </c:pt>
                <c:pt idx="43">
                  <c:v>0.4076780104288163</c:v>
                </c:pt>
                <c:pt idx="44">
                  <c:v>0.4066492635193159</c:v>
                </c:pt>
                <c:pt idx="45">
                  <c:v>0.3898962524685633</c:v>
                </c:pt>
                <c:pt idx="46">
                  <c:v>0.3846567901236041</c:v>
                </c:pt>
                <c:pt idx="47">
                  <c:v>0.38385945186971976</c:v>
                </c:pt>
                <c:pt idx="48">
                  <c:v>0.3758271880620977</c:v>
                </c:pt>
                <c:pt idx="49">
                  <c:v>0.34518910324004987</c:v>
                </c:pt>
                <c:pt idx="50">
                  <c:v>0.33455827962533885</c:v>
                </c:pt>
                <c:pt idx="51">
                  <c:v>0.3294872253033001</c:v>
                </c:pt>
                <c:pt idx="52">
                  <c:v>0.32636631267334065</c:v>
                </c:pt>
                <c:pt idx="53">
                  <c:v>0.32283417065722614</c:v>
                </c:pt>
                <c:pt idx="54">
                  <c:v>0.32143318636075163</c:v>
                </c:pt>
                <c:pt idx="55">
                  <c:v>0.32102069136173333</c:v>
                </c:pt>
                <c:pt idx="56">
                  <c:v>0.3126316113514525</c:v>
                </c:pt>
                <c:pt idx="57">
                  <c:v>0.31023875954587726</c:v>
                </c:pt>
                <c:pt idx="58">
                  <c:v>0.3100780796501583</c:v>
                </c:pt>
                <c:pt idx="59">
                  <c:v>0.3026593397797385</c:v>
                </c:pt>
                <c:pt idx="60">
                  <c:v>0.30204426127281025</c:v>
                </c:pt>
                <c:pt idx="61">
                  <c:v>0.2953820193723197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显微骨科</c:v>
                </c:pt>
                <c:pt idx="2">
                  <c:v>呼吸内科</c:v>
                </c:pt>
                <c:pt idx="3">
                  <c:v>运动损伤骨科</c:v>
                </c:pt>
                <c:pt idx="4">
                  <c:v>中医经典科</c:v>
                </c:pt>
                <c:pt idx="5">
                  <c:v>治未病中心</c:v>
                </c:pt>
                <c:pt idx="6">
                  <c:v>耳鼻喉科</c:v>
                </c:pt>
                <c:pt idx="7">
                  <c:v>小儿推拿科</c:v>
                </c:pt>
                <c:pt idx="8">
                  <c:v>肾脏内科</c:v>
                </c:pt>
                <c:pt idx="9">
                  <c:v>骨科</c:v>
                </c:pt>
                <c:pt idx="10">
                  <c:v>肝胆外科</c:v>
                </c:pt>
                <c:pt idx="11">
                  <c:v>脾胃病科</c:v>
                </c:pt>
                <c:pt idx="12">
                  <c:v>脾胃科消化科合并</c:v>
                </c:pt>
                <c:pt idx="13">
                  <c:v>重症医学科</c:v>
                </c:pt>
                <c:pt idx="14">
                  <c:v>普通外科</c:v>
                </c:pt>
                <c:pt idx="15">
                  <c:v>内分泌科</c:v>
                </c:pt>
                <c:pt idx="16">
                  <c:v>心病一科</c:v>
                </c:pt>
                <c:pt idx="17">
                  <c:v>关节骨科</c:v>
                </c:pt>
                <c:pt idx="18">
                  <c:v>脑病三科</c:v>
                </c:pt>
                <c:pt idx="19">
                  <c:v>神经外科</c:v>
                </c:pt>
                <c:pt idx="20">
                  <c:v>妇二科</c:v>
                </c:pt>
                <c:pt idx="21">
                  <c:v>东区肾病科</c:v>
                </c:pt>
                <c:pt idx="22">
                  <c:v>血液科</c:v>
                </c:pt>
                <c:pt idx="23">
                  <c:v>综合内科</c:v>
                </c:pt>
                <c:pt idx="24">
                  <c:v>风湿病科</c:v>
                </c:pt>
                <c:pt idx="25">
                  <c:v>心病四科</c:v>
                </c:pt>
                <c:pt idx="26">
                  <c:v>肝病科</c:v>
                </c:pt>
                <c:pt idx="27">
                  <c:v>肾病科</c:v>
                </c:pt>
                <c:pt idx="28">
                  <c:v>产科</c:v>
                </c:pt>
                <c:pt idx="29">
                  <c:v>针灸科</c:v>
                </c:pt>
                <c:pt idx="30">
                  <c:v>身心医学科</c:v>
                </c:pt>
                <c:pt idx="31">
                  <c:v>肿瘤内科</c:v>
                </c:pt>
                <c:pt idx="32">
                  <c:v>口腔科</c:v>
                </c:pt>
                <c:pt idx="33">
                  <c:v>眼科</c:v>
                </c:pt>
                <c:pt idx="34">
                  <c:v>康复科</c:v>
                </c:pt>
                <c:pt idx="35">
                  <c:v>男科</c:v>
                </c:pt>
                <c:pt idx="36">
                  <c:v>泌尿外科</c:v>
                </c:pt>
                <c:pt idx="37">
                  <c:v>脊柱骨科</c:v>
                </c:pt>
                <c:pt idx="38">
                  <c:v>妇科</c:v>
                </c:pt>
                <c:pt idx="39">
                  <c:v>周围血管科</c:v>
                </c:pt>
                <c:pt idx="40">
                  <c:v>脑病一科</c:v>
                </c:pt>
                <c:pt idx="41">
                  <c:v>心病二科</c:v>
                </c:pt>
                <c:pt idx="42">
                  <c:v>医院</c:v>
                </c:pt>
                <c:pt idx="43">
                  <c:v>推拿科</c:v>
                </c:pt>
                <c:pt idx="44">
                  <c:v>美容皮肤科</c:v>
                </c:pt>
                <c:pt idx="45">
                  <c:v>小儿骨科</c:v>
                </c:pt>
                <c:pt idx="46">
                  <c:v>胸外科</c:v>
                </c:pt>
                <c:pt idx="47">
                  <c:v>神经内科</c:v>
                </c:pt>
                <c:pt idx="48">
                  <c:v>心血管内科</c:v>
                </c:pt>
                <c:pt idx="49">
                  <c:v>消化内科</c:v>
                </c:pt>
                <c:pt idx="50">
                  <c:v>心病三科</c:v>
                </c:pt>
                <c:pt idx="51">
                  <c:v>妇科妇二科合并</c:v>
                </c:pt>
                <c:pt idx="52">
                  <c:v>乳腺甲状腺外科</c:v>
                </c:pt>
                <c:pt idx="53">
                  <c:v>老年医学科</c:v>
                </c:pt>
                <c:pt idx="54">
                  <c:v>肛肠科</c:v>
                </c:pt>
                <c:pt idx="55">
                  <c:v>创伤骨科</c:v>
                </c:pt>
                <c:pt idx="56">
                  <c:v>儿科</c:v>
                </c:pt>
                <c:pt idx="57">
                  <c:v>微创骨科</c:v>
                </c:pt>
                <c:pt idx="58">
                  <c:v>脑病二科</c:v>
                </c:pt>
                <c:pt idx="59">
                  <c:v>东区重症医学科</c:v>
                </c:pt>
                <c:pt idx="60">
                  <c:v>中医外治中心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99.33824079179591</c:v>
                </c:pt>
                <c:pt idx="2">
                  <c:v>98.71257219302463</c:v>
                </c:pt>
                <c:pt idx="3">
                  <c:v>98.27198033339072</c:v>
                </c:pt>
                <c:pt idx="4">
                  <c:v>97.23577889992869</c:v>
                </c:pt>
                <c:pt idx="5">
                  <c:v>96.04613188428273</c:v>
                </c:pt>
                <c:pt idx="6">
                  <c:v>95.94723610982084</c:v>
                </c:pt>
                <c:pt idx="7">
                  <c:v>94.41767332683678</c:v>
                </c:pt>
                <c:pt idx="8">
                  <c:v>94.31727687885939</c:v>
                </c:pt>
                <c:pt idx="9">
                  <c:v>93.02638288253229</c:v>
                </c:pt>
                <c:pt idx="10">
                  <c:v>92.3720574225367</c:v>
                </c:pt>
                <c:pt idx="11">
                  <c:v>89.70968266921726</c:v>
                </c:pt>
                <c:pt idx="12">
                  <c:v>89.4221932247199</c:v>
                </c:pt>
                <c:pt idx="13">
                  <c:v>88.47068009510183</c:v>
                </c:pt>
                <c:pt idx="14">
                  <c:v>87.7298269528887</c:v>
                </c:pt>
                <c:pt idx="15">
                  <c:v>87.70121408249312</c:v>
                </c:pt>
                <c:pt idx="16">
                  <c:v>84.16021045561084</c:v>
                </c:pt>
                <c:pt idx="17">
                  <c:v>81.37959684184229</c:v>
                </c:pt>
                <c:pt idx="18">
                  <c:v>81.23991024218273</c:v>
                </c:pt>
                <c:pt idx="19">
                  <c:v>79.42033152130611</c:v>
                </c:pt>
                <c:pt idx="20">
                  <c:v>76.07195007592553</c:v>
                </c:pt>
                <c:pt idx="21">
                  <c:v>73.53214627629552</c:v>
                </c:pt>
                <c:pt idx="22">
                  <c:v>65.99294949246459</c:v>
                </c:pt>
                <c:pt idx="23">
                  <c:v>64.16644165009002</c:v>
                </c:pt>
                <c:pt idx="24">
                  <c:v>62.339517237711775</c:v>
                </c:pt>
                <c:pt idx="25">
                  <c:v>61.26782310299078</c:v>
                </c:pt>
                <c:pt idx="26">
                  <c:v>60.13555201332465</c:v>
                </c:pt>
                <c:pt idx="27">
                  <c:v>57.4897968350727</c:v>
                </c:pt>
                <c:pt idx="28">
                  <c:v>57.18571074778655</c:v>
                </c:pt>
                <c:pt idx="29">
                  <c:v>57.00229299873021</c:v>
                </c:pt>
                <c:pt idx="30">
                  <c:v>56.95397940032629</c:v>
                </c:pt>
                <c:pt idx="31">
                  <c:v>56.154583722966116</c:v>
                </c:pt>
                <c:pt idx="32">
                  <c:v>54.046406472158274</c:v>
                </c:pt>
                <c:pt idx="33">
                  <c:v>49.69355557420232</c:v>
                </c:pt>
                <c:pt idx="34">
                  <c:v>48.642061527891656</c:v>
                </c:pt>
                <c:pt idx="35">
                  <c:v>46.2004750189235</c:v>
                </c:pt>
                <c:pt idx="36">
                  <c:v>42.19128030855788</c:v>
                </c:pt>
                <c:pt idx="37">
                  <c:v>42.06636669574216</c:v>
                </c:pt>
                <c:pt idx="38">
                  <c:v>37.80416696477673</c:v>
                </c:pt>
                <c:pt idx="39">
                  <c:v>36.34232800024586</c:v>
                </c:pt>
                <c:pt idx="40">
                  <c:v>36.23051987748818</c:v>
                </c:pt>
                <c:pt idx="41">
                  <c:v>35.24197662527855</c:v>
                </c:pt>
                <c:pt idx="42">
                  <c:v>34.86441617903992</c:v>
                </c:pt>
                <c:pt idx="43">
                  <c:v>34.64452523352733</c:v>
                </c:pt>
                <c:pt idx="44">
                  <c:v>34.4662040051919</c:v>
                </c:pt>
                <c:pt idx="45">
                  <c:v>32.459650339191576</c:v>
                </c:pt>
                <c:pt idx="46">
                  <c:v>29.813502937096267</c:v>
                </c:pt>
                <c:pt idx="47">
                  <c:v>29.002010506580618</c:v>
                </c:pt>
                <c:pt idx="48">
                  <c:v>22.35839024419253</c:v>
                </c:pt>
                <c:pt idx="49">
                  <c:v>22.26494081216797</c:v>
                </c:pt>
                <c:pt idx="50">
                  <c:v>18.779845563412717</c:v>
                </c:pt>
                <c:pt idx="51">
                  <c:v>15.767757629219304</c:v>
                </c:pt>
                <c:pt idx="52">
                  <c:v>15.234643632921127</c:v>
                </c:pt>
                <c:pt idx="53">
                  <c:v>14.668314304858049</c:v>
                </c:pt>
                <c:pt idx="54">
                  <c:v>13.686304459307273</c:v>
                </c:pt>
                <c:pt idx="55">
                  <c:v>13.502625947676071</c:v>
                </c:pt>
                <c:pt idx="56">
                  <c:v>11.843804457806094</c:v>
                </c:pt>
                <c:pt idx="57">
                  <c:v>7.242619133432733</c:v>
                </c:pt>
                <c:pt idx="58">
                  <c:v>4.8949301484272985</c:v>
                </c:pt>
                <c:pt idx="59">
                  <c:v>3.7850373801916235</c:v>
                </c:pt>
                <c:pt idx="60">
                  <c:v>3.3482796132426764</c:v>
                </c:pt>
                <c:pt idx="61">
                  <c:v>1.3126175108227303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运动损伤骨科</c:v>
                </c:pt>
                <c:pt idx="2">
                  <c:v>脑病一科</c:v>
                </c:pt>
                <c:pt idx="3">
                  <c:v>身心医学科</c:v>
                </c:pt>
                <c:pt idx="4">
                  <c:v>西区重症医学科</c:v>
                </c:pt>
                <c:pt idx="5">
                  <c:v>东区重症医学科</c:v>
                </c:pt>
                <c:pt idx="6">
                  <c:v>小儿推拿科</c:v>
                </c:pt>
                <c:pt idx="7">
                  <c:v>重症医学科</c:v>
                </c:pt>
                <c:pt idx="8">
                  <c:v>医院</c:v>
                </c:pt>
                <c:pt idx="9">
                  <c:v>妇科</c:v>
                </c:pt>
                <c:pt idx="10">
                  <c:v>肝病科</c:v>
                </c:pt>
                <c:pt idx="11">
                  <c:v>周围血管科</c:v>
                </c:pt>
                <c:pt idx="12">
                  <c:v>创伤骨科</c:v>
                </c:pt>
                <c:pt idx="13">
                  <c:v>中医外治中心</c:v>
                </c:pt>
                <c:pt idx="14">
                  <c:v>心病三科</c:v>
                </c:pt>
                <c:pt idx="15">
                  <c:v>脑病三科</c:v>
                </c:pt>
                <c:pt idx="16">
                  <c:v>男科</c:v>
                </c:pt>
                <c:pt idx="17">
                  <c:v>微创骨科</c:v>
                </c:pt>
                <c:pt idx="18">
                  <c:v>呼吸内科</c:v>
                </c:pt>
                <c:pt idx="19">
                  <c:v>妇科妇二科合并</c:v>
                </c:pt>
                <c:pt idx="20">
                  <c:v>美容皮肤科</c:v>
                </c:pt>
                <c:pt idx="21">
                  <c:v>儿科</c:v>
                </c:pt>
                <c:pt idx="22">
                  <c:v>眼科</c:v>
                </c:pt>
                <c:pt idx="23">
                  <c:v>心病二科</c:v>
                </c:pt>
                <c:pt idx="24">
                  <c:v>肿瘤内科</c:v>
                </c:pt>
                <c:pt idx="25">
                  <c:v>肛肠科</c:v>
                </c:pt>
                <c:pt idx="26">
                  <c:v>肝胆外科</c:v>
                </c:pt>
                <c:pt idx="27">
                  <c:v>针灸科</c:v>
                </c:pt>
                <c:pt idx="28">
                  <c:v>血液科</c:v>
                </c:pt>
                <c:pt idx="29">
                  <c:v>耳鼻喉科</c:v>
                </c:pt>
                <c:pt idx="30">
                  <c:v>综合内科</c:v>
                </c:pt>
                <c:pt idx="31">
                  <c:v>普通外科</c:v>
                </c:pt>
                <c:pt idx="32">
                  <c:v>心病一科</c:v>
                </c:pt>
                <c:pt idx="33">
                  <c:v>心病四科</c:v>
                </c:pt>
                <c:pt idx="34">
                  <c:v>脑病二科</c:v>
                </c:pt>
                <c:pt idx="35">
                  <c:v>内分泌科</c:v>
                </c:pt>
                <c:pt idx="36">
                  <c:v>口腔科</c:v>
                </c:pt>
                <c:pt idx="37">
                  <c:v>老年医学科</c:v>
                </c:pt>
                <c:pt idx="38">
                  <c:v>神经外科</c:v>
                </c:pt>
                <c:pt idx="39">
                  <c:v>推拿科</c:v>
                </c:pt>
                <c:pt idx="40">
                  <c:v>泌尿外科</c:v>
                </c:pt>
                <c:pt idx="41">
                  <c:v>皮肤科</c:v>
                </c:pt>
                <c:pt idx="42">
                  <c:v>关节骨科</c:v>
                </c:pt>
                <c:pt idx="43">
                  <c:v>妇二科</c:v>
                </c:pt>
                <c:pt idx="44">
                  <c:v>中医经典科</c:v>
                </c:pt>
                <c:pt idx="45">
                  <c:v>心血管内科</c:v>
                </c:pt>
                <c:pt idx="46">
                  <c:v>消化内科</c:v>
                </c:pt>
                <c:pt idx="47">
                  <c:v>肾脏内科</c:v>
                </c:pt>
                <c:pt idx="48">
                  <c:v>脊柱骨科</c:v>
                </c:pt>
                <c:pt idx="49">
                  <c:v>乳腺甲状腺外科</c:v>
                </c:pt>
                <c:pt idx="50">
                  <c:v>脾胃科消化科合并</c:v>
                </c:pt>
                <c:pt idx="51">
                  <c:v>产科</c:v>
                </c:pt>
                <c:pt idx="52">
                  <c:v>胸外科</c:v>
                </c:pt>
                <c:pt idx="53">
                  <c:v>脾胃病科</c:v>
                </c:pt>
                <c:pt idx="54">
                  <c:v>康复科</c:v>
                </c:pt>
                <c:pt idx="55">
                  <c:v>神经内科</c:v>
                </c:pt>
                <c:pt idx="56">
                  <c:v>肾病科</c:v>
                </c:pt>
                <c:pt idx="57">
                  <c:v>治未病中心</c:v>
                </c:pt>
                <c:pt idx="58">
                  <c:v>显微骨科</c:v>
                </c:pt>
                <c:pt idx="59">
                  <c:v>骨科</c:v>
                </c:pt>
                <c:pt idx="60">
                  <c:v>风湿病科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99.88994274316609</c:v>
                </c:pt>
                <c:pt idx="2">
                  <c:v>98.94446892453877</c:v>
                </c:pt>
                <c:pt idx="3">
                  <c:v>97.29400803175437</c:v>
                </c:pt>
                <c:pt idx="4">
                  <c:v>97.24967914808566</c:v>
                </c:pt>
                <c:pt idx="5">
                  <c:v>96.22052077182019</c:v>
                </c:pt>
                <c:pt idx="6">
                  <c:v>96.16153395609264</c:v>
                </c:pt>
                <c:pt idx="7">
                  <c:v>92.31180583235121</c:v>
                </c:pt>
                <c:pt idx="8">
                  <c:v>83.73501050287307</c:v>
                </c:pt>
                <c:pt idx="9">
                  <c:v>78.86764933978154</c:v>
                </c:pt>
                <c:pt idx="10">
                  <c:v>77.12939072463234</c:v>
                </c:pt>
                <c:pt idx="11">
                  <c:v>76.29585354441768</c:v>
                </c:pt>
                <c:pt idx="12">
                  <c:v>75.7922117657768</c:v>
                </c:pt>
                <c:pt idx="13">
                  <c:v>72.73791542298322</c:v>
                </c:pt>
                <c:pt idx="14">
                  <c:v>70.85601405411246</c:v>
                </c:pt>
                <c:pt idx="15">
                  <c:v>69.81808469143019</c:v>
                </c:pt>
                <c:pt idx="16">
                  <c:v>69.0874233404649</c:v>
                </c:pt>
                <c:pt idx="17">
                  <c:v>67.40802296689249</c:v>
                </c:pt>
                <c:pt idx="18">
                  <c:v>66.98124321860266</c:v>
                </c:pt>
                <c:pt idx="19">
                  <c:v>63.48294137515251</c:v>
                </c:pt>
                <c:pt idx="20">
                  <c:v>61.93443430809351</c:v>
                </c:pt>
                <c:pt idx="21">
                  <c:v>61.357445533546716</c:v>
                </c:pt>
                <c:pt idx="22">
                  <c:v>61.02553946659477</c:v>
                </c:pt>
                <c:pt idx="23">
                  <c:v>60.779037959148326</c:v>
                </c:pt>
                <c:pt idx="24">
                  <c:v>59.02111610656938</c:v>
                </c:pt>
                <c:pt idx="25">
                  <c:v>58.26180714631766</c:v>
                </c:pt>
                <c:pt idx="26">
                  <c:v>56.66617623379619</c:v>
                </c:pt>
                <c:pt idx="27">
                  <c:v>53.10346599778184</c:v>
                </c:pt>
                <c:pt idx="28">
                  <c:v>51.28138568540941</c:v>
                </c:pt>
                <c:pt idx="29">
                  <c:v>51.12965207683562</c:v>
                </c:pt>
                <c:pt idx="30">
                  <c:v>48.50289698165347</c:v>
                </c:pt>
                <c:pt idx="31">
                  <c:v>46.33341419632772</c:v>
                </c:pt>
                <c:pt idx="32">
                  <c:v>41.824840098706844</c:v>
                </c:pt>
                <c:pt idx="33">
                  <c:v>41.22605327449967</c:v>
                </c:pt>
                <c:pt idx="34">
                  <c:v>40.82664340045232</c:v>
                </c:pt>
                <c:pt idx="35">
                  <c:v>40.825867989591835</c:v>
                </c:pt>
                <c:pt idx="36">
                  <c:v>38.851864769860626</c:v>
                </c:pt>
                <c:pt idx="37">
                  <c:v>37.478530887633354</c:v>
                </c:pt>
                <c:pt idx="38">
                  <c:v>36.34556585059385</c:v>
                </c:pt>
                <c:pt idx="39">
                  <c:v>35.693564013222236</c:v>
                </c:pt>
                <c:pt idx="40">
                  <c:v>35.355938834863075</c:v>
                </c:pt>
                <c:pt idx="41">
                  <c:v>31.3333407671658</c:v>
                </c:pt>
                <c:pt idx="42">
                  <c:v>31.194348636812332</c:v>
                </c:pt>
                <c:pt idx="43">
                  <c:v>26.637018805793364</c:v>
                </c:pt>
                <c:pt idx="44">
                  <c:v>26.30887878442211</c:v>
                </c:pt>
                <c:pt idx="45">
                  <c:v>25.088683634006046</c:v>
                </c:pt>
                <c:pt idx="46">
                  <c:v>24.898675925590386</c:v>
                </c:pt>
                <c:pt idx="47">
                  <c:v>17.150955440574144</c:v>
                </c:pt>
                <c:pt idx="48">
                  <c:v>12.851351027958868</c:v>
                </c:pt>
                <c:pt idx="49">
                  <c:v>12.771840190228136</c:v>
                </c:pt>
                <c:pt idx="50">
                  <c:v>12.18681755981422</c:v>
                </c:pt>
                <c:pt idx="51">
                  <c:v>10.072946823999768</c:v>
                </c:pt>
                <c:pt idx="52">
                  <c:v>8.726426586792572</c:v>
                </c:pt>
                <c:pt idx="53">
                  <c:v>8.545286459224545</c:v>
                </c:pt>
                <c:pt idx="54">
                  <c:v>7.890987794878227</c:v>
                </c:pt>
                <c:pt idx="55">
                  <c:v>7.7688892239669824</c:v>
                </c:pt>
                <c:pt idx="56">
                  <c:v>6.539830710812368</c:v>
                </c:pt>
                <c:pt idx="57">
                  <c:v>5.302170438708486</c:v>
                </c:pt>
                <c:pt idx="58">
                  <c:v>2.934590271055818</c:v>
                </c:pt>
                <c:pt idx="59">
                  <c:v>2.6832030108666856</c:v>
                </c:pt>
                <c:pt idx="60">
                  <c:v>2.2422104320261793</c:v>
                </c:pt>
                <c:pt idx="61">
                  <c:v>1.0356011740645366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肿瘤内科</c:v>
                </c:pt>
                <c:pt idx="2">
                  <c:v>小儿推拿科</c:v>
                </c:pt>
                <c:pt idx="3">
                  <c:v>心病三科</c:v>
                </c:pt>
                <c:pt idx="4">
                  <c:v>产科</c:v>
                </c:pt>
                <c:pt idx="5">
                  <c:v>关节骨科</c:v>
                </c:pt>
                <c:pt idx="6">
                  <c:v>心病四科</c:v>
                </c:pt>
                <c:pt idx="7">
                  <c:v>妇二科</c:v>
                </c:pt>
                <c:pt idx="8">
                  <c:v>神经外科</c:v>
                </c:pt>
                <c:pt idx="9">
                  <c:v>口腔科</c:v>
                </c:pt>
                <c:pt idx="10">
                  <c:v>肾病科</c:v>
                </c:pt>
                <c:pt idx="11">
                  <c:v>针灸科</c:v>
                </c:pt>
                <c:pt idx="12">
                  <c:v>周围血管科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脾胃病科</c:v>
                </c:pt>
                <c:pt idx="16">
                  <c:v>中医经典科</c:v>
                </c:pt>
                <c:pt idx="17">
                  <c:v>妇科妇二科合并</c:v>
                </c:pt>
                <c:pt idx="18">
                  <c:v>东区重症医学科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运动损伤骨科</c:v>
                </c:pt>
                <c:pt idx="22">
                  <c:v>消化内科</c:v>
                </c:pt>
                <c:pt idx="23">
                  <c:v>东区肾病科</c:v>
                </c:pt>
                <c:pt idx="24">
                  <c:v>微创骨科</c:v>
                </c:pt>
                <c:pt idx="25">
                  <c:v>治未病中心</c:v>
                </c:pt>
                <c:pt idx="26">
                  <c:v>皮肤科</c:v>
                </c:pt>
                <c:pt idx="27">
                  <c:v>脑病三科</c:v>
                </c:pt>
                <c:pt idx="28">
                  <c:v>医院</c:v>
                </c:pt>
                <c:pt idx="29">
                  <c:v>创伤骨科</c:v>
                </c:pt>
                <c:pt idx="30">
                  <c:v>小儿骨科</c:v>
                </c:pt>
                <c:pt idx="31">
                  <c:v>脑病二科</c:v>
                </c:pt>
                <c:pt idx="32">
                  <c:v>美容皮肤科</c:v>
                </c:pt>
                <c:pt idx="33">
                  <c:v>眼科</c:v>
                </c:pt>
                <c:pt idx="34">
                  <c:v>内分泌科</c:v>
                </c:pt>
                <c:pt idx="35">
                  <c:v>身心医学科</c:v>
                </c:pt>
                <c:pt idx="36">
                  <c:v>综合内科</c:v>
                </c:pt>
                <c:pt idx="37">
                  <c:v>肛肠科</c:v>
                </c:pt>
                <c:pt idx="38">
                  <c:v>妇科</c:v>
                </c:pt>
                <c:pt idx="39">
                  <c:v>儿科</c:v>
                </c:pt>
                <c:pt idx="40">
                  <c:v>普通外科</c:v>
                </c:pt>
                <c:pt idx="41">
                  <c:v>心血管内科</c:v>
                </c:pt>
                <c:pt idx="42">
                  <c:v>中医外治中心</c:v>
                </c:pt>
                <c:pt idx="43">
                  <c:v>男科</c:v>
                </c:pt>
                <c:pt idx="44">
                  <c:v>泌尿外科</c:v>
                </c:pt>
                <c:pt idx="45">
                  <c:v>呼吸内科</c:v>
                </c:pt>
                <c:pt idx="46">
                  <c:v>脑病一科</c:v>
                </c:pt>
                <c:pt idx="47">
                  <c:v>耳鼻喉科</c:v>
                </c:pt>
                <c:pt idx="48">
                  <c:v>胸外科</c:v>
                </c:pt>
                <c:pt idx="49">
                  <c:v>骨科</c:v>
                </c:pt>
                <c:pt idx="50">
                  <c:v>康复科</c:v>
                </c:pt>
                <c:pt idx="51">
                  <c:v>脊柱骨科</c:v>
                </c:pt>
                <c:pt idx="52">
                  <c:v>心病二科</c:v>
                </c:pt>
                <c:pt idx="53">
                  <c:v>肾脏内科</c:v>
                </c:pt>
                <c:pt idx="54">
                  <c:v>老年医学科</c:v>
                </c:pt>
                <c:pt idx="55">
                  <c:v>重症医学科</c:v>
                </c:pt>
                <c:pt idx="56">
                  <c:v>血液科</c:v>
                </c:pt>
                <c:pt idx="57">
                  <c:v>神经内科</c:v>
                </c:pt>
                <c:pt idx="58">
                  <c:v>推拿科</c:v>
                </c:pt>
                <c:pt idx="59">
                  <c:v>心病一科</c:v>
                </c:pt>
                <c:pt idx="60">
                  <c:v>西区重症医学科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99.92259197704388</c:v>
                </c:pt>
                <c:pt idx="2">
                  <c:v>99.86367719928047</c:v>
                </c:pt>
                <c:pt idx="3">
                  <c:v>98.67876998861063</c:v>
                </c:pt>
                <c:pt idx="4">
                  <c:v>95.57197330026558</c:v>
                </c:pt>
                <c:pt idx="5">
                  <c:v>93.08554824371544</c:v>
                </c:pt>
                <c:pt idx="6">
                  <c:v>91.70851834534477</c:v>
                </c:pt>
                <c:pt idx="7">
                  <c:v>91.06763351172266</c:v>
                </c:pt>
                <c:pt idx="8">
                  <c:v>91.01248203388641</c:v>
                </c:pt>
                <c:pt idx="9">
                  <c:v>90.34719122308988</c:v>
                </c:pt>
                <c:pt idx="10">
                  <c:v>86.23979782481622</c:v>
                </c:pt>
                <c:pt idx="11">
                  <c:v>85.34196683974662</c:v>
                </c:pt>
                <c:pt idx="12">
                  <c:v>83.32655603662542</c:v>
                </c:pt>
                <c:pt idx="13">
                  <c:v>80.35215465027372</c:v>
                </c:pt>
                <c:pt idx="14">
                  <c:v>80.04886783699656</c:v>
                </c:pt>
                <c:pt idx="15">
                  <c:v>77.19568972833792</c:v>
                </c:pt>
                <c:pt idx="16">
                  <c:v>76.6667479963944</c:v>
                </c:pt>
                <c:pt idx="17">
                  <c:v>74.88103608302103</c:v>
                </c:pt>
                <c:pt idx="18">
                  <c:v>72.540360359263</c:v>
                </c:pt>
                <c:pt idx="19">
                  <c:v>72.21372609827552</c:v>
                </c:pt>
                <c:pt idx="20">
                  <c:v>69.70542873586564</c:v>
                </c:pt>
                <c:pt idx="21">
                  <c:v>68.3746107196521</c:v>
                </c:pt>
                <c:pt idx="22">
                  <c:v>66.73872122185874</c:v>
                </c:pt>
                <c:pt idx="23">
                  <c:v>66.28977543830494</c:v>
                </c:pt>
                <c:pt idx="24">
                  <c:v>65.83207908699414</c:v>
                </c:pt>
                <c:pt idx="25">
                  <c:v>65.00734154544337</c:v>
                </c:pt>
                <c:pt idx="26">
                  <c:v>64.5818310663118</c:v>
                </c:pt>
                <c:pt idx="27">
                  <c:v>63.24676772149517</c:v>
                </c:pt>
                <c:pt idx="28">
                  <c:v>62.65759041510348</c:v>
                </c:pt>
                <c:pt idx="29">
                  <c:v>61.14452152661184</c:v>
                </c:pt>
                <c:pt idx="30">
                  <c:v>60.28662531749176</c:v>
                </c:pt>
                <c:pt idx="31">
                  <c:v>59.807137150556386</c:v>
                </c:pt>
                <c:pt idx="32">
                  <c:v>59.597655532779356</c:v>
                </c:pt>
                <c:pt idx="33">
                  <c:v>56.78459211949717</c:v>
                </c:pt>
                <c:pt idx="34">
                  <c:v>55.378845270114915</c:v>
                </c:pt>
                <c:pt idx="35">
                  <c:v>54.624391828826184</c:v>
                </c:pt>
                <c:pt idx="36">
                  <c:v>54.100120432867875</c:v>
                </c:pt>
                <c:pt idx="37">
                  <c:v>52.24491236705546</c:v>
                </c:pt>
                <c:pt idx="38">
                  <c:v>51.66923182754467</c:v>
                </c:pt>
                <c:pt idx="39">
                  <c:v>48.64518848293125</c:v>
                </c:pt>
                <c:pt idx="40">
                  <c:v>47.894356683658295</c:v>
                </c:pt>
                <c:pt idx="41">
                  <c:v>47.82689933328043</c:v>
                </c:pt>
                <c:pt idx="42">
                  <c:v>41.32640591061692</c:v>
                </c:pt>
                <c:pt idx="43">
                  <c:v>39.80069641900174</c:v>
                </c:pt>
                <c:pt idx="44">
                  <c:v>37.563828066537496</c:v>
                </c:pt>
                <c:pt idx="45">
                  <c:v>37.06455907472501</c:v>
                </c:pt>
                <c:pt idx="46">
                  <c:v>29.021615071816854</c:v>
                </c:pt>
                <c:pt idx="47">
                  <c:v>26.79594079968739</c:v>
                </c:pt>
                <c:pt idx="48">
                  <c:v>23.22095067478021</c:v>
                </c:pt>
                <c:pt idx="49">
                  <c:v>22.78380059271139</c:v>
                </c:pt>
                <c:pt idx="50">
                  <c:v>19.726459442249567</c:v>
                </c:pt>
                <c:pt idx="51">
                  <c:v>19.322802504690344</c:v>
                </c:pt>
                <c:pt idx="52">
                  <c:v>16.828377429565418</c:v>
                </c:pt>
                <c:pt idx="53">
                  <c:v>16.795359681345882</c:v>
                </c:pt>
                <c:pt idx="54">
                  <c:v>16.647029171852914</c:v>
                </c:pt>
                <c:pt idx="55">
                  <c:v>15.465834446726438</c:v>
                </c:pt>
                <c:pt idx="56">
                  <c:v>14.669950121851986</c:v>
                </c:pt>
                <c:pt idx="57">
                  <c:v>8.726389826838059</c:v>
                </c:pt>
                <c:pt idx="58">
                  <c:v>8.548545710012352</c:v>
                </c:pt>
                <c:pt idx="59">
                  <c:v>8.327644087630791</c:v>
                </c:pt>
                <c:pt idx="60">
                  <c:v>7.068712749642212</c:v>
                </c:pt>
                <c:pt idx="61">
                  <c:v>1.5749677762378445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血液科</c:v>
                </c:pt>
                <c:pt idx="2">
                  <c:v>肾病科</c:v>
                </c:pt>
                <c:pt idx="3">
                  <c:v>消化内科</c:v>
                </c:pt>
                <c:pt idx="4">
                  <c:v>身心医学科</c:v>
                </c:pt>
                <c:pt idx="5">
                  <c:v>妇科</c:v>
                </c:pt>
                <c:pt idx="6">
                  <c:v>心血管内科</c:v>
                </c:pt>
                <c:pt idx="7">
                  <c:v>重症医学科</c:v>
                </c:pt>
                <c:pt idx="8">
                  <c:v>脾胃科消化科合并</c:v>
                </c:pt>
                <c:pt idx="9">
                  <c:v>骨科</c:v>
                </c:pt>
                <c:pt idx="10">
                  <c:v>泌尿外科</c:v>
                </c:pt>
                <c:pt idx="11">
                  <c:v>治未病中心</c:v>
                </c:pt>
                <c:pt idx="12">
                  <c:v>儿科</c:v>
                </c:pt>
                <c:pt idx="13">
                  <c:v>心病四科</c:v>
                </c:pt>
                <c:pt idx="14">
                  <c:v>周围血管科</c:v>
                </c:pt>
                <c:pt idx="15">
                  <c:v>康复科</c:v>
                </c:pt>
                <c:pt idx="16">
                  <c:v>推拿科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肿瘤内科</c:v>
                </c:pt>
                <c:pt idx="20">
                  <c:v>呼吸内科</c:v>
                </c:pt>
                <c:pt idx="21">
                  <c:v>微创骨科</c:v>
                </c:pt>
                <c:pt idx="22">
                  <c:v>脑病二科</c:v>
                </c:pt>
                <c:pt idx="23">
                  <c:v>关节骨科</c:v>
                </c:pt>
                <c:pt idx="24">
                  <c:v>医院</c:v>
                </c:pt>
                <c:pt idx="25">
                  <c:v>心病三科</c:v>
                </c:pt>
                <c:pt idx="26">
                  <c:v>皮肤科</c:v>
                </c:pt>
                <c:pt idx="27">
                  <c:v>显微骨科</c:v>
                </c:pt>
                <c:pt idx="28">
                  <c:v>胸外科</c:v>
                </c:pt>
                <c:pt idx="29">
                  <c:v>脑病三科</c:v>
                </c:pt>
                <c:pt idx="30">
                  <c:v>运动损伤骨科</c:v>
                </c:pt>
                <c:pt idx="31">
                  <c:v>心病一科</c:v>
                </c:pt>
                <c:pt idx="32">
                  <c:v>心病二科</c:v>
                </c:pt>
                <c:pt idx="33">
                  <c:v>风湿病科</c:v>
                </c:pt>
                <c:pt idx="34">
                  <c:v>小儿推拿科</c:v>
                </c:pt>
                <c:pt idx="35">
                  <c:v>中医经典科</c:v>
                </c:pt>
                <c:pt idx="36">
                  <c:v>小儿骨科</c:v>
                </c:pt>
                <c:pt idx="37">
                  <c:v>脊柱骨科</c:v>
                </c:pt>
                <c:pt idx="38">
                  <c:v>男科</c:v>
                </c:pt>
                <c:pt idx="39">
                  <c:v>肛肠科</c:v>
                </c:pt>
                <c:pt idx="40">
                  <c:v>针灸科</c:v>
                </c:pt>
                <c:pt idx="41">
                  <c:v>西区重症医学科</c:v>
                </c:pt>
                <c:pt idx="42">
                  <c:v>创伤骨科</c:v>
                </c:pt>
                <c:pt idx="43">
                  <c:v>美容皮肤科</c:v>
                </c:pt>
                <c:pt idx="44">
                  <c:v>耳鼻喉科</c:v>
                </c:pt>
                <c:pt idx="45">
                  <c:v>口腔科</c:v>
                </c:pt>
                <c:pt idx="46">
                  <c:v>东区肾病科</c:v>
                </c:pt>
                <c:pt idx="47">
                  <c:v>脾胃病科</c:v>
                </c:pt>
                <c:pt idx="48">
                  <c:v>妇二科</c:v>
                </c:pt>
                <c:pt idx="49">
                  <c:v>产科</c:v>
                </c:pt>
                <c:pt idx="50">
                  <c:v>肾脏内科</c:v>
                </c:pt>
                <c:pt idx="51">
                  <c:v>综合内科</c:v>
                </c:pt>
                <c:pt idx="52">
                  <c:v>东区重症医学科</c:v>
                </c:pt>
                <c:pt idx="53">
                  <c:v>眼科</c:v>
                </c:pt>
                <c:pt idx="54">
                  <c:v>神经内科</c:v>
                </c:pt>
                <c:pt idx="55">
                  <c:v>老年医学科</c:v>
                </c:pt>
                <c:pt idx="56">
                  <c:v>肝胆外科</c:v>
                </c:pt>
                <c:pt idx="57">
                  <c:v>中医外治中心</c:v>
                </c:pt>
                <c:pt idx="58">
                  <c:v>神经外科</c:v>
                </c:pt>
                <c:pt idx="59">
                  <c:v>脑病一科</c:v>
                </c:pt>
                <c:pt idx="60">
                  <c:v>内分泌科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91.36234755084051</c:v>
                </c:pt>
                <c:pt idx="1">
                  <c:v>90.59414684558425</c:v>
                </c:pt>
                <c:pt idx="2">
                  <c:v>89.65120342531942</c:v>
                </c:pt>
                <c:pt idx="3">
                  <c:v>87.66107533408487</c:v>
                </c:pt>
                <c:pt idx="4">
                  <c:v>87.31838200600095</c:v>
                </c:pt>
                <c:pt idx="5">
                  <c:v>81.67459395976668</c:v>
                </c:pt>
                <c:pt idx="6">
                  <c:v>80.71400542346755</c:v>
                </c:pt>
                <c:pt idx="7">
                  <c:v>80.40291373195319</c:v>
                </c:pt>
                <c:pt idx="8">
                  <c:v>79.83690959292551</c:v>
                </c:pt>
                <c:pt idx="9">
                  <c:v>76.65446660733073</c:v>
                </c:pt>
                <c:pt idx="10">
                  <c:v>75.8713385005712</c:v>
                </c:pt>
                <c:pt idx="11">
                  <c:v>75.80935671854805</c:v>
                </c:pt>
                <c:pt idx="12">
                  <c:v>74.44802302786873</c:v>
                </c:pt>
                <c:pt idx="13">
                  <c:v>74.1663677555835</c:v>
                </c:pt>
                <c:pt idx="14">
                  <c:v>74.1187796114531</c:v>
                </c:pt>
                <c:pt idx="15">
                  <c:v>73.68126244853575</c:v>
                </c:pt>
                <c:pt idx="16">
                  <c:v>73.19870850206043</c:v>
                </c:pt>
                <c:pt idx="17">
                  <c:v>71.11615791811583</c:v>
                </c:pt>
                <c:pt idx="18">
                  <c:v>68.986933721291</c:v>
                </c:pt>
                <c:pt idx="19">
                  <c:v>66.95787433186055</c:v>
                </c:pt>
                <c:pt idx="20">
                  <c:v>66.02227699306862</c:v>
                </c:pt>
                <c:pt idx="21">
                  <c:v>64.55907308645996</c:v>
                </c:pt>
                <c:pt idx="22">
                  <c:v>63.83367419265602</c:v>
                </c:pt>
                <c:pt idx="23">
                  <c:v>63.527346162559354</c:v>
                </c:pt>
                <c:pt idx="24">
                  <c:v>62.35074067720126</c:v>
                </c:pt>
                <c:pt idx="25">
                  <c:v>59.96647649771503</c:v>
                </c:pt>
                <c:pt idx="26">
                  <c:v>59.117791340470525</c:v>
                </c:pt>
                <c:pt idx="27">
                  <c:v>56.93369770262382</c:v>
                </c:pt>
                <c:pt idx="28">
                  <c:v>55.87887650498791</c:v>
                </c:pt>
                <c:pt idx="29">
                  <c:v>55.653844462662015</c:v>
                </c:pt>
                <c:pt idx="30">
                  <c:v>52.55799674539601</c:v>
                </c:pt>
                <c:pt idx="31">
                  <c:v>50.433097372928245</c:v>
                </c:pt>
                <c:pt idx="32">
                  <c:v>48.1420739002711</c:v>
                </c:pt>
                <c:pt idx="33">
                  <c:v>47.11797616282565</c:v>
                </c:pt>
                <c:pt idx="34">
                  <c:v>45.02306861217493</c:v>
                </c:pt>
                <c:pt idx="35">
                  <c:v>35.44298562318349</c:v>
                </c:pt>
                <c:pt idx="36">
                  <c:v>34.83392483237808</c:v>
                </c:pt>
                <c:pt idx="37">
                  <c:v>31.487281498946928</c:v>
                </c:pt>
                <c:pt idx="38">
                  <c:v>28.55189889618095</c:v>
                </c:pt>
                <c:pt idx="39">
                  <c:v>27.8185488946346</c:v>
                </c:pt>
                <c:pt idx="40">
                  <c:v>27.06366271150369</c:v>
                </c:pt>
                <c:pt idx="41">
                  <c:v>26.277485515475128</c:v>
                </c:pt>
                <c:pt idx="42">
                  <c:v>24.787807866929377</c:v>
                </c:pt>
                <c:pt idx="43">
                  <c:v>24.10034478954288</c:v>
                </c:pt>
                <c:pt idx="44">
                  <c:v>24.020972112030403</c:v>
                </c:pt>
                <c:pt idx="45">
                  <c:v>22.793629091301337</c:v>
                </c:pt>
                <c:pt idx="46">
                  <c:v>21.551916420712104</c:v>
                </c:pt>
                <c:pt idx="47">
                  <c:v>20.502240753770895</c:v>
                </c:pt>
                <c:pt idx="48">
                  <c:v>20.312909892233975</c:v>
                </c:pt>
                <c:pt idx="49">
                  <c:v>19.411306818399932</c:v>
                </c:pt>
                <c:pt idx="50">
                  <c:v>19.31091945448562</c:v>
                </c:pt>
                <c:pt idx="51">
                  <c:v>18.048109214938425</c:v>
                </c:pt>
                <c:pt idx="52">
                  <c:v>17.27655622862074</c:v>
                </c:pt>
                <c:pt idx="53">
                  <c:v>15.887017466599174</c:v>
                </c:pt>
                <c:pt idx="54">
                  <c:v>14.222167666241026</c:v>
                </c:pt>
                <c:pt idx="55">
                  <c:v>12.992636899902777</c:v>
                </c:pt>
                <c:pt idx="56">
                  <c:v>12.787116784023267</c:v>
                </c:pt>
                <c:pt idx="57">
                  <c:v>11.798647674327235</c:v>
                </c:pt>
                <c:pt idx="58">
                  <c:v>9.810999200410574</c:v>
                </c:pt>
                <c:pt idx="59">
                  <c:v>6.778961913374415</c:v>
                </c:pt>
                <c:pt idx="60">
                  <c:v>1.765767572267296</c:v>
                </c:pt>
                <c:pt idx="61">
                  <c:v>0.2796591458094744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小儿推拿科</c:v>
                </c:pt>
                <c:pt idx="2">
                  <c:v>推拿科</c:v>
                </c:pt>
                <c:pt idx="3">
                  <c:v>皮肤科</c:v>
                </c:pt>
                <c:pt idx="4">
                  <c:v>关节骨科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脾胃科消化科合并</c:v>
                </c:pt>
                <c:pt idx="8">
                  <c:v>重症医学科</c:v>
                </c:pt>
                <c:pt idx="9">
                  <c:v>心血管内科</c:v>
                </c:pt>
                <c:pt idx="10">
                  <c:v>乳腺甲状腺外科</c:v>
                </c:pt>
                <c:pt idx="11">
                  <c:v>泌尿外科</c:v>
                </c:pt>
                <c:pt idx="12">
                  <c:v>眼科</c:v>
                </c:pt>
                <c:pt idx="13">
                  <c:v>治未病中心</c:v>
                </c:pt>
                <c:pt idx="14">
                  <c:v>老年医学科</c:v>
                </c:pt>
                <c:pt idx="15">
                  <c:v>中医经典科</c:v>
                </c:pt>
                <c:pt idx="16">
                  <c:v>美容皮肤科</c:v>
                </c:pt>
                <c:pt idx="17">
                  <c:v>心病四科</c:v>
                </c:pt>
                <c:pt idx="18">
                  <c:v>骨科</c:v>
                </c:pt>
                <c:pt idx="19">
                  <c:v>耳鼻喉科</c:v>
                </c:pt>
                <c:pt idx="20">
                  <c:v>肾病科</c:v>
                </c:pt>
                <c:pt idx="21">
                  <c:v>东区重症医学科</c:v>
                </c:pt>
                <c:pt idx="22">
                  <c:v>肝胆外科</c:v>
                </c:pt>
                <c:pt idx="23">
                  <c:v>儿科</c:v>
                </c:pt>
                <c:pt idx="24">
                  <c:v>妇科</c:v>
                </c:pt>
                <c:pt idx="25">
                  <c:v>脑病三科</c:v>
                </c:pt>
                <c:pt idx="26">
                  <c:v>心病二科</c:v>
                </c:pt>
                <c:pt idx="27">
                  <c:v>产科</c:v>
                </c:pt>
                <c:pt idx="28">
                  <c:v>西区重症医学科</c:v>
                </c:pt>
                <c:pt idx="29">
                  <c:v>医院</c:v>
                </c:pt>
                <c:pt idx="30">
                  <c:v>康复科</c:v>
                </c:pt>
                <c:pt idx="31">
                  <c:v>神经内科</c:v>
                </c:pt>
                <c:pt idx="32">
                  <c:v>综合内科</c:v>
                </c:pt>
                <c:pt idx="33">
                  <c:v>脑病二科</c:v>
                </c:pt>
                <c:pt idx="34">
                  <c:v>显微骨科</c:v>
                </c:pt>
                <c:pt idx="35">
                  <c:v>呼吸内科</c:v>
                </c:pt>
                <c:pt idx="36">
                  <c:v>针灸科</c:v>
                </c:pt>
                <c:pt idx="37">
                  <c:v>男科</c:v>
                </c:pt>
                <c:pt idx="38">
                  <c:v>创伤骨科</c:v>
                </c:pt>
                <c:pt idx="39">
                  <c:v>脊柱骨科</c:v>
                </c:pt>
                <c:pt idx="40">
                  <c:v>消化内科</c:v>
                </c:pt>
                <c:pt idx="41">
                  <c:v>胸外科</c:v>
                </c:pt>
                <c:pt idx="42">
                  <c:v>中医外治中心</c:v>
                </c:pt>
                <c:pt idx="43">
                  <c:v>普通外科</c:v>
                </c:pt>
                <c:pt idx="44">
                  <c:v>肿瘤内科</c:v>
                </c:pt>
                <c:pt idx="45">
                  <c:v>肛肠科</c:v>
                </c:pt>
                <c:pt idx="46">
                  <c:v>心病一科</c:v>
                </c:pt>
                <c:pt idx="47">
                  <c:v>内分泌科</c:v>
                </c:pt>
                <c:pt idx="48">
                  <c:v>脾胃病科</c:v>
                </c:pt>
                <c:pt idx="49">
                  <c:v>周围血管科</c:v>
                </c:pt>
                <c:pt idx="50">
                  <c:v>脑病一科</c:v>
                </c:pt>
                <c:pt idx="51">
                  <c:v>微创骨科</c:v>
                </c:pt>
                <c:pt idx="52">
                  <c:v>妇二科</c:v>
                </c:pt>
                <c:pt idx="53">
                  <c:v>妇科妇二科合并</c:v>
                </c:pt>
                <c:pt idx="54">
                  <c:v>心病三科</c:v>
                </c:pt>
                <c:pt idx="55">
                  <c:v>肾脏内科</c:v>
                </c:pt>
                <c:pt idx="56">
                  <c:v>小儿骨科</c:v>
                </c:pt>
                <c:pt idx="57">
                  <c:v>口腔科</c:v>
                </c:pt>
                <c:pt idx="58">
                  <c:v>肝病科</c:v>
                </c:pt>
                <c:pt idx="59">
                  <c:v>血液科</c:v>
                </c:pt>
                <c:pt idx="60">
                  <c:v>东区肾病科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97.54205050952658</c:v>
                </c:pt>
                <c:pt idx="2">
                  <c:v>95.26569606521288</c:v>
                </c:pt>
                <c:pt idx="3">
                  <c:v>94.71916755019545</c:v>
                </c:pt>
                <c:pt idx="4">
                  <c:v>93.81601255625586</c:v>
                </c:pt>
                <c:pt idx="5">
                  <c:v>93.3211605878573</c:v>
                </c:pt>
                <c:pt idx="6">
                  <c:v>92.80767100381222</c:v>
                </c:pt>
                <c:pt idx="7">
                  <c:v>92.2992181795938</c:v>
                </c:pt>
                <c:pt idx="8">
                  <c:v>90.83265018319716</c:v>
                </c:pt>
                <c:pt idx="9">
                  <c:v>88.74549149585319</c:v>
                </c:pt>
                <c:pt idx="10">
                  <c:v>88.65164441597713</c:v>
                </c:pt>
                <c:pt idx="11">
                  <c:v>88.49547142319493</c:v>
                </c:pt>
                <c:pt idx="12">
                  <c:v>88.46143293787324</c:v>
                </c:pt>
                <c:pt idx="13">
                  <c:v>88.37828331261287</c:v>
                </c:pt>
                <c:pt idx="14">
                  <c:v>87.97199117107645</c:v>
                </c:pt>
                <c:pt idx="15">
                  <c:v>86.93762312422936</c:v>
                </c:pt>
                <c:pt idx="16">
                  <c:v>86.59716682567428</c:v>
                </c:pt>
                <c:pt idx="17">
                  <c:v>82.88878978698682</c:v>
                </c:pt>
                <c:pt idx="18">
                  <c:v>82.76759640105598</c:v>
                </c:pt>
                <c:pt idx="19">
                  <c:v>80.74116538780667</c:v>
                </c:pt>
                <c:pt idx="20">
                  <c:v>77.4883221494626</c:v>
                </c:pt>
                <c:pt idx="21">
                  <c:v>76.51630022539462</c:v>
                </c:pt>
                <c:pt idx="22">
                  <c:v>75.16531384049779</c:v>
                </c:pt>
                <c:pt idx="23">
                  <c:v>72.79853417367404</c:v>
                </c:pt>
                <c:pt idx="24">
                  <c:v>71.05277599429024</c:v>
                </c:pt>
                <c:pt idx="25">
                  <c:v>69.57264473423648</c:v>
                </c:pt>
                <c:pt idx="26">
                  <c:v>65.02507411220977</c:v>
                </c:pt>
                <c:pt idx="27">
                  <c:v>64.48894980466872</c:v>
                </c:pt>
                <c:pt idx="28">
                  <c:v>56.59980678025581</c:v>
                </c:pt>
                <c:pt idx="29">
                  <c:v>55.23246261220162</c:v>
                </c:pt>
                <c:pt idx="30">
                  <c:v>54.405515716204704</c:v>
                </c:pt>
                <c:pt idx="31">
                  <c:v>50.81310192609703</c:v>
                </c:pt>
                <c:pt idx="32">
                  <c:v>44.93568047729994</c:v>
                </c:pt>
                <c:pt idx="33">
                  <c:v>44.75552360269641</c:v>
                </c:pt>
                <c:pt idx="34">
                  <c:v>44.13696276743867</c:v>
                </c:pt>
                <c:pt idx="35">
                  <c:v>40.58634252552427</c:v>
                </c:pt>
                <c:pt idx="36">
                  <c:v>31.997737938888147</c:v>
                </c:pt>
                <c:pt idx="37">
                  <c:v>31.118912781563953</c:v>
                </c:pt>
                <c:pt idx="38">
                  <c:v>31.004618444694017</c:v>
                </c:pt>
                <c:pt idx="39">
                  <c:v>30.664892707075932</c:v>
                </c:pt>
                <c:pt idx="40">
                  <c:v>26.00325649135227</c:v>
                </c:pt>
                <c:pt idx="41">
                  <c:v>24.465805659117766</c:v>
                </c:pt>
                <c:pt idx="42">
                  <c:v>23.791378357078838</c:v>
                </c:pt>
                <c:pt idx="43">
                  <c:v>23.327530030718258</c:v>
                </c:pt>
                <c:pt idx="44">
                  <c:v>18.972609703088246</c:v>
                </c:pt>
                <c:pt idx="45">
                  <c:v>17.674947971677632</c:v>
                </c:pt>
                <c:pt idx="46">
                  <c:v>17.457427995562625</c:v>
                </c:pt>
                <c:pt idx="47">
                  <c:v>14.075794724996644</c:v>
                </c:pt>
                <c:pt idx="48">
                  <c:v>11.303099763769048</c:v>
                </c:pt>
                <c:pt idx="49">
                  <c:v>10.047116012047663</c:v>
                </c:pt>
                <c:pt idx="50">
                  <c:v>9.222831518373587</c:v>
                </c:pt>
                <c:pt idx="51">
                  <c:v>9.168593248229769</c:v>
                </c:pt>
                <c:pt idx="52">
                  <c:v>9.124756444073666</c:v>
                </c:pt>
                <c:pt idx="53">
                  <c:v>7.366279690409928</c:v>
                </c:pt>
                <c:pt idx="54">
                  <c:v>7.31027693862434</c:v>
                </c:pt>
                <c:pt idx="55">
                  <c:v>7.166332567886955</c:v>
                </c:pt>
                <c:pt idx="56">
                  <c:v>5.744268334371578</c:v>
                </c:pt>
                <c:pt idx="57">
                  <c:v>5.225019935430899</c:v>
                </c:pt>
                <c:pt idx="58">
                  <c:v>3.242484087725468</c:v>
                </c:pt>
                <c:pt idx="59">
                  <c:v>1.7468260855774573</c:v>
                </c:pt>
                <c:pt idx="60">
                  <c:v>1.1695122512101275</c:v>
                </c:pt>
                <c:pt idx="61">
                  <c:v>0.3095042134174628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中医经典科</c:v>
                </c:pt>
                <c:pt idx="2">
                  <c:v>耳鼻喉科</c:v>
                </c:pt>
                <c:pt idx="3">
                  <c:v>胸外科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妇二科</c:v>
                </c:pt>
                <c:pt idx="7">
                  <c:v>产科</c:v>
                </c:pt>
                <c:pt idx="8">
                  <c:v>治未病中心</c:v>
                </c:pt>
                <c:pt idx="9">
                  <c:v>呼吸内科</c:v>
                </c:pt>
                <c:pt idx="10">
                  <c:v>周围血管科</c:v>
                </c:pt>
                <c:pt idx="11">
                  <c:v>神经内科</c:v>
                </c:pt>
                <c:pt idx="12">
                  <c:v>东区肾病科</c:v>
                </c:pt>
                <c:pt idx="13">
                  <c:v>妇科妇二科合并</c:v>
                </c:pt>
                <c:pt idx="14">
                  <c:v>男科</c:v>
                </c:pt>
                <c:pt idx="15">
                  <c:v>心病二科</c:v>
                </c:pt>
                <c:pt idx="16">
                  <c:v>中医外治中心</c:v>
                </c:pt>
                <c:pt idx="17">
                  <c:v>泌尿外科</c:v>
                </c:pt>
                <c:pt idx="18">
                  <c:v>重症医学科</c:v>
                </c:pt>
                <c:pt idx="19">
                  <c:v>脾胃科消化科合并</c:v>
                </c:pt>
                <c:pt idx="20">
                  <c:v>身心医学科</c:v>
                </c:pt>
                <c:pt idx="21">
                  <c:v>康复科</c:v>
                </c:pt>
                <c:pt idx="22">
                  <c:v>小儿推拿科</c:v>
                </c:pt>
                <c:pt idx="23">
                  <c:v>乳腺甲状腺外科</c:v>
                </c:pt>
                <c:pt idx="24">
                  <c:v>肾病科</c:v>
                </c:pt>
                <c:pt idx="25">
                  <c:v>心病四科</c:v>
                </c:pt>
                <c:pt idx="26">
                  <c:v>美容皮肤科</c:v>
                </c:pt>
                <c:pt idx="27">
                  <c:v>内分泌科</c:v>
                </c:pt>
                <c:pt idx="28">
                  <c:v>针灸科</c:v>
                </c:pt>
                <c:pt idx="29">
                  <c:v>心血管内科</c:v>
                </c:pt>
                <c:pt idx="30">
                  <c:v>小儿骨科</c:v>
                </c:pt>
                <c:pt idx="31">
                  <c:v>推拿科</c:v>
                </c:pt>
                <c:pt idx="32">
                  <c:v>综合内科</c:v>
                </c:pt>
                <c:pt idx="33">
                  <c:v>脑病二科</c:v>
                </c:pt>
                <c:pt idx="34">
                  <c:v>脊柱骨科</c:v>
                </c:pt>
                <c:pt idx="35">
                  <c:v>微创骨科</c:v>
                </c:pt>
                <c:pt idx="36">
                  <c:v>血液科</c:v>
                </c:pt>
                <c:pt idx="37">
                  <c:v>消化内科</c:v>
                </c:pt>
                <c:pt idx="38">
                  <c:v>神经外科</c:v>
                </c:pt>
                <c:pt idx="39">
                  <c:v>心病一科</c:v>
                </c:pt>
                <c:pt idx="40">
                  <c:v>关节骨科</c:v>
                </c:pt>
                <c:pt idx="41">
                  <c:v>创伤骨科</c:v>
                </c:pt>
                <c:pt idx="42">
                  <c:v>皮肤科</c:v>
                </c:pt>
                <c:pt idx="43">
                  <c:v>老年医学科</c:v>
                </c:pt>
                <c:pt idx="44">
                  <c:v>风湿病科</c:v>
                </c:pt>
                <c:pt idx="45">
                  <c:v>妇科</c:v>
                </c:pt>
                <c:pt idx="46">
                  <c:v>肝胆外科</c:v>
                </c:pt>
                <c:pt idx="47">
                  <c:v>口腔科</c:v>
                </c:pt>
                <c:pt idx="48">
                  <c:v>肿瘤内科</c:v>
                </c:pt>
                <c:pt idx="49">
                  <c:v>肾脏内科</c:v>
                </c:pt>
                <c:pt idx="50">
                  <c:v>儿科</c:v>
                </c:pt>
                <c:pt idx="51">
                  <c:v>普通外科</c:v>
                </c:pt>
                <c:pt idx="52">
                  <c:v>脑病一科</c:v>
                </c:pt>
                <c:pt idx="53">
                  <c:v>心病三科</c:v>
                </c:pt>
                <c:pt idx="54">
                  <c:v>肝病科</c:v>
                </c:pt>
                <c:pt idx="55">
                  <c:v>医院</c:v>
                </c:pt>
                <c:pt idx="56">
                  <c:v>显微骨科</c:v>
                </c:pt>
                <c:pt idx="57">
                  <c:v>脑病三科</c:v>
                </c:pt>
                <c:pt idx="58">
                  <c:v>脾胃病科</c:v>
                </c:pt>
                <c:pt idx="59">
                  <c:v>西区重症医学科</c:v>
                </c:pt>
                <c:pt idx="60">
                  <c:v>东区重症医学科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97.86749503939048</c:v>
                </c:pt>
                <c:pt idx="2">
                  <c:v>97.04869523778639</c:v>
                </c:pt>
                <c:pt idx="3">
                  <c:v>95.96751074693381</c:v>
                </c:pt>
                <c:pt idx="4">
                  <c:v>95.55169350461938</c:v>
                </c:pt>
                <c:pt idx="5">
                  <c:v>94.1375121625687</c:v>
                </c:pt>
                <c:pt idx="6">
                  <c:v>93.31131807908592</c:v>
                </c:pt>
                <c:pt idx="7">
                  <c:v>92.89650360192888</c:v>
                </c:pt>
                <c:pt idx="8">
                  <c:v>92.40410391927442</c:v>
                </c:pt>
                <c:pt idx="9">
                  <c:v>91.56668269971117</c:v>
                </c:pt>
                <c:pt idx="10">
                  <c:v>89.78469061235336</c:v>
                </c:pt>
                <c:pt idx="11">
                  <c:v>89.43847077919428</c:v>
                </c:pt>
                <c:pt idx="12">
                  <c:v>87.51884867891795</c:v>
                </c:pt>
                <c:pt idx="13">
                  <c:v>86.0190772474968</c:v>
                </c:pt>
                <c:pt idx="14">
                  <c:v>85.77342638619987</c:v>
                </c:pt>
                <c:pt idx="15">
                  <c:v>82.10207434404376</c:v>
                </c:pt>
                <c:pt idx="16">
                  <c:v>80.8331100645166</c:v>
                </c:pt>
                <c:pt idx="17">
                  <c:v>79.6339492061343</c:v>
                </c:pt>
                <c:pt idx="18">
                  <c:v>79.5938899459775</c:v>
                </c:pt>
                <c:pt idx="19">
                  <c:v>79.35068256181349</c:v>
                </c:pt>
                <c:pt idx="20">
                  <c:v>76.10442578233051</c:v>
                </c:pt>
                <c:pt idx="21">
                  <c:v>73.87070776248066</c:v>
                </c:pt>
                <c:pt idx="22">
                  <c:v>73.2316470638605</c:v>
                </c:pt>
                <c:pt idx="23">
                  <c:v>73.1751224034567</c:v>
                </c:pt>
                <c:pt idx="24">
                  <c:v>70.91789283493847</c:v>
                </c:pt>
                <c:pt idx="25">
                  <c:v>67.70966959931641</c:v>
                </c:pt>
                <c:pt idx="26">
                  <c:v>67.04973618788073</c:v>
                </c:pt>
                <c:pt idx="27">
                  <c:v>64.52887539934477</c:v>
                </c:pt>
                <c:pt idx="28">
                  <c:v>63.51975105660475</c:v>
                </c:pt>
                <c:pt idx="29">
                  <c:v>61.296840237780444</c:v>
                </c:pt>
                <c:pt idx="30">
                  <c:v>60.1521675185621</c:v>
                </c:pt>
                <c:pt idx="31">
                  <c:v>57.45207328857028</c:v>
                </c:pt>
                <c:pt idx="32">
                  <c:v>54.46032313284418</c:v>
                </c:pt>
                <c:pt idx="33">
                  <c:v>53.33882866332658</c:v>
                </c:pt>
                <c:pt idx="34">
                  <c:v>52.715782684985946</c:v>
                </c:pt>
                <c:pt idx="35">
                  <c:v>51.953391837615094</c:v>
                </c:pt>
                <c:pt idx="36">
                  <c:v>49.94796771851689</c:v>
                </c:pt>
                <c:pt idx="37">
                  <c:v>49.69948247275857</c:v>
                </c:pt>
                <c:pt idx="38">
                  <c:v>45.50726580844891</c:v>
                </c:pt>
                <c:pt idx="39">
                  <c:v>45.00318694939967</c:v>
                </c:pt>
                <c:pt idx="40">
                  <c:v>43.287404247997934</c:v>
                </c:pt>
                <c:pt idx="41">
                  <c:v>41.69806603794843</c:v>
                </c:pt>
                <c:pt idx="42">
                  <c:v>38.80813717957584</c:v>
                </c:pt>
                <c:pt idx="43">
                  <c:v>35.64730167014008</c:v>
                </c:pt>
                <c:pt idx="44">
                  <c:v>35.51875979455343</c:v>
                </c:pt>
                <c:pt idx="45">
                  <c:v>34.42742829364111</c:v>
                </c:pt>
                <c:pt idx="46">
                  <c:v>34.14568876676869</c:v>
                </c:pt>
                <c:pt idx="47">
                  <c:v>32.06804843172334</c:v>
                </c:pt>
                <c:pt idx="48">
                  <c:v>29.948171933543467</c:v>
                </c:pt>
                <c:pt idx="49">
                  <c:v>29.87622648689216</c:v>
                </c:pt>
                <c:pt idx="50">
                  <c:v>27.345588366009885</c:v>
                </c:pt>
                <c:pt idx="51">
                  <c:v>19.29103393794903</c:v>
                </c:pt>
                <c:pt idx="52">
                  <c:v>18.48844261173445</c:v>
                </c:pt>
                <c:pt idx="53">
                  <c:v>17.90250269205101</c:v>
                </c:pt>
                <c:pt idx="54">
                  <c:v>17.05458854892041</c:v>
                </c:pt>
                <c:pt idx="55">
                  <c:v>16.640494244271412</c:v>
                </c:pt>
                <c:pt idx="56">
                  <c:v>14.870991037400046</c:v>
                </c:pt>
                <c:pt idx="57">
                  <c:v>10.342087490529863</c:v>
                </c:pt>
                <c:pt idx="58">
                  <c:v>10.293297509841384</c:v>
                </c:pt>
                <c:pt idx="59">
                  <c:v>4.352961606999009</c:v>
                </c:pt>
                <c:pt idx="60">
                  <c:v>3.983846612177878</c:v>
                </c:pt>
                <c:pt idx="61">
                  <c:v>2.0594373949578895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肾病科</c:v>
                </c:pt>
                <c:pt idx="2">
                  <c:v>脊柱骨科</c:v>
                </c:pt>
                <c:pt idx="3">
                  <c:v>血液科</c:v>
                </c:pt>
                <c:pt idx="4">
                  <c:v>心病一科</c:v>
                </c:pt>
                <c:pt idx="5">
                  <c:v>运动损伤骨科</c:v>
                </c:pt>
                <c:pt idx="6">
                  <c:v>口腔科</c:v>
                </c:pt>
                <c:pt idx="7">
                  <c:v>妇科</c:v>
                </c:pt>
                <c:pt idx="8">
                  <c:v>泌尿外科</c:v>
                </c:pt>
                <c:pt idx="9">
                  <c:v>内分泌科</c:v>
                </c:pt>
                <c:pt idx="10">
                  <c:v>神经内科</c:v>
                </c:pt>
                <c:pt idx="11">
                  <c:v>康复科</c:v>
                </c:pt>
                <c:pt idx="12">
                  <c:v>周围血管科</c:v>
                </c:pt>
                <c:pt idx="13">
                  <c:v>神经外科</c:v>
                </c:pt>
                <c:pt idx="14">
                  <c:v>综合内科</c:v>
                </c:pt>
                <c:pt idx="15">
                  <c:v>消化内科</c:v>
                </c:pt>
                <c:pt idx="16">
                  <c:v>产科</c:v>
                </c:pt>
                <c:pt idx="17">
                  <c:v>脑病一科</c:v>
                </c:pt>
                <c:pt idx="18">
                  <c:v>脑病二科</c:v>
                </c:pt>
                <c:pt idx="19">
                  <c:v>创伤骨科</c:v>
                </c:pt>
                <c:pt idx="20">
                  <c:v>男科</c:v>
                </c:pt>
                <c:pt idx="21">
                  <c:v>美容皮肤科</c:v>
                </c:pt>
                <c:pt idx="22">
                  <c:v>肿瘤内科</c:v>
                </c:pt>
                <c:pt idx="23">
                  <c:v>针灸科</c:v>
                </c:pt>
                <c:pt idx="24">
                  <c:v>显微骨科</c:v>
                </c:pt>
                <c:pt idx="25">
                  <c:v>老年医学科</c:v>
                </c:pt>
                <c:pt idx="26">
                  <c:v>治未病中心</c:v>
                </c:pt>
                <c:pt idx="27">
                  <c:v>关节骨科</c:v>
                </c:pt>
                <c:pt idx="28">
                  <c:v>心病三科</c:v>
                </c:pt>
                <c:pt idx="29">
                  <c:v>肾脏内科</c:v>
                </c:pt>
                <c:pt idx="30">
                  <c:v>眼科</c:v>
                </c:pt>
                <c:pt idx="31">
                  <c:v>脾胃病科</c:v>
                </c:pt>
                <c:pt idx="32">
                  <c:v>中医经典科</c:v>
                </c:pt>
                <c:pt idx="33">
                  <c:v>儿科</c:v>
                </c:pt>
                <c:pt idx="34">
                  <c:v>呼吸内科</c:v>
                </c:pt>
                <c:pt idx="35">
                  <c:v>东区重症医学科</c:v>
                </c:pt>
                <c:pt idx="36">
                  <c:v>肝病科</c:v>
                </c:pt>
                <c:pt idx="37">
                  <c:v>小儿推拿科</c:v>
                </c:pt>
                <c:pt idx="38">
                  <c:v>妇二科</c:v>
                </c:pt>
                <c:pt idx="39">
                  <c:v>胸外科</c:v>
                </c:pt>
                <c:pt idx="40">
                  <c:v>耳鼻喉科</c:v>
                </c:pt>
                <c:pt idx="41">
                  <c:v>心病二科</c:v>
                </c:pt>
                <c:pt idx="42">
                  <c:v>心病四科</c:v>
                </c:pt>
                <c:pt idx="43">
                  <c:v>重症医学科</c:v>
                </c:pt>
                <c:pt idx="44">
                  <c:v>乳腺甲状腺外科</c:v>
                </c:pt>
                <c:pt idx="45">
                  <c:v>皮肤科</c:v>
                </c:pt>
                <c:pt idx="46">
                  <c:v>妇科妇二科合并</c:v>
                </c:pt>
                <c:pt idx="47">
                  <c:v>东区肾病科</c:v>
                </c:pt>
                <c:pt idx="48">
                  <c:v>脑病三科</c:v>
                </c:pt>
                <c:pt idx="49">
                  <c:v>中医外治中心</c:v>
                </c:pt>
                <c:pt idx="50">
                  <c:v>脾胃科消化科合并</c:v>
                </c:pt>
                <c:pt idx="51">
                  <c:v>风湿病科</c:v>
                </c:pt>
                <c:pt idx="52">
                  <c:v>肛肠科</c:v>
                </c:pt>
                <c:pt idx="53">
                  <c:v>心血管内科</c:v>
                </c:pt>
                <c:pt idx="54">
                  <c:v>小儿骨科</c:v>
                </c:pt>
                <c:pt idx="55">
                  <c:v>骨科</c:v>
                </c:pt>
                <c:pt idx="56">
                  <c:v>身心医学科</c:v>
                </c:pt>
                <c:pt idx="57">
                  <c:v>微创骨科</c:v>
                </c:pt>
                <c:pt idx="58">
                  <c:v>肝胆外科</c:v>
                </c:pt>
                <c:pt idx="59">
                  <c:v>西区重症医学科</c:v>
                </c:pt>
                <c:pt idx="60">
                  <c:v>普通外科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1.9923198921359064</c:v>
                </c:pt>
                <c:pt idx="2">
                  <c:v>0.5900473155461817</c:v>
                </c:pt>
                <c:pt idx="3">
                  <c:v>0.4339608734575367</c:v>
                </c:pt>
                <c:pt idx="4">
                  <c:v>0.29790242972964565</c:v>
                </c:pt>
                <c:pt idx="5">
                  <c:v>0.22517871205517845</c:v>
                </c:pt>
                <c:pt idx="6">
                  <c:v>0.16769540834305477</c:v>
                </c:pt>
                <c:pt idx="7">
                  <c:v>0.1305607618359242</c:v>
                </c:pt>
                <c:pt idx="8">
                  <c:v>0.12080675247579815</c:v>
                </c:pt>
                <c:pt idx="9">
                  <c:v>0.1187536175144416</c:v>
                </c:pt>
                <c:pt idx="10">
                  <c:v>0.10319437614059045</c:v>
                </c:pt>
                <c:pt idx="11">
                  <c:v>0.08421652469130425</c:v>
                </c:pt>
                <c:pt idx="12">
                  <c:v>0.07499283070582925</c:v>
                </c:pt>
                <c:pt idx="13">
                  <c:v>0.07433854557370653</c:v>
                </c:pt>
                <c:pt idx="14">
                  <c:v>0.07061189327998005</c:v>
                </c:pt>
                <c:pt idx="15">
                  <c:v>0.04913114151920129</c:v>
                </c:pt>
                <c:pt idx="16">
                  <c:v>0.04661481985454109</c:v>
                </c:pt>
                <c:pt idx="17">
                  <c:v>0.04659466647757668</c:v>
                </c:pt>
                <c:pt idx="18">
                  <c:v>0.038234603668920675</c:v>
                </c:pt>
                <c:pt idx="19">
                  <c:v>0.033833339915445126</c:v>
                </c:pt>
                <c:pt idx="20">
                  <c:v>0.031872966246359796</c:v>
                </c:pt>
                <c:pt idx="21">
                  <c:v>0.02809887233193852</c:v>
                </c:pt>
                <c:pt idx="22">
                  <c:v>0.02705898843698662</c:v>
                </c:pt>
                <c:pt idx="23">
                  <c:v>0.02693021908064742</c:v>
                </c:pt>
                <c:pt idx="24">
                  <c:v>0.026879148525548305</c:v>
                </c:pt>
                <c:pt idx="25">
                  <c:v>0.02636778085822217</c:v>
                </c:pt>
                <c:pt idx="26">
                  <c:v>0.025838010444070185</c:v>
                </c:pt>
                <c:pt idx="27">
                  <c:v>0.02491173512828852</c:v>
                </c:pt>
                <c:pt idx="28">
                  <c:v>0.024856846698990447</c:v>
                </c:pt>
                <c:pt idx="29">
                  <c:v>0.02445408694179431</c:v>
                </c:pt>
                <c:pt idx="30">
                  <c:v>0.023913444942798363</c:v>
                </c:pt>
                <c:pt idx="31">
                  <c:v>0.023906108231248648</c:v>
                </c:pt>
                <c:pt idx="32">
                  <c:v>0.023878301993285504</c:v>
                </c:pt>
                <c:pt idx="33">
                  <c:v>0.02302747323753148</c:v>
                </c:pt>
                <c:pt idx="34">
                  <c:v>0.022659940981913027</c:v>
                </c:pt>
                <c:pt idx="35">
                  <c:v>0.020867510086794154</c:v>
                </c:pt>
                <c:pt idx="36">
                  <c:v>0.020840833860558988</c:v>
                </c:pt>
                <c:pt idx="37">
                  <c:v>0.020127962209982156</c:v>
                </c:pt>
                <c:pt idx="38">
                  <c:v>0.02009736065341246</c:v>
                </c:pt>
                <c:pt idx="39">
                  <c:v>0.018865438793729605</c:v>
                </c:pt>
                <c:pt idx="40">
                  <c:v>0.018841188099861975</c:v>
                </c:pt>
                <c:pt idx="41">
                  <c:v>0.017954679974336002</c:v>
                </c:pt>
                <c:pt idx="42">
                  <c:v>0.01777796837197386</c:v>
                </c:pt>
                <c:pt idx="43">
                  <c:v>0.017445878723910502</c:v>
                </c:pt>
                <c:pt idx="44">
                  <c:v>0.017346576107155495</c:v>
                </c:pt>
                <c:pt idx="45">
                  <c:v>0.017096874772589653</c:v>
                </c:pt>
                <c:pt idx="46">
                  <c:v>0.0159119883030635</c:v>
                </c:pt>
                <c:pt idx="47">
                  <c:v>0.015767151599368628</c:v>
                </c:pt>
                <c:pt idx="48">
                  <c:v>0.013290426405324208</c:v>
                </c:pt>
                <c:pt idx="49">
                  <c:v>0.012875662727203897</c:v>
                </c:pt>
                <c:pt idx="50">
                  <c:v>0.012678944278120677</c:v>
                </c:pt>
                <c:pt idx="51">
                  <c:v>0.011795638422486711</c:v>
                </c:pt>
                <c:pt idx="52">
                  <c:v>0.01166884979534744</c:v>
                </c:pt>
                <c:pt idx="53">
                  <c:v>0.011607854816828052</c:v>
                </c:pt>
                <c:pt idx="54">
                  <c:v>0.01126648136801843</c:v>
                </c:pt>
                <c:pt idx="55">
                  <c:v>0.011199512049781693</c:v>
                </c:pt>
                <c:pt idx="56">
                  <c:v>0.01105538171233389</c:v>
                </c:pt>
                <c:pt idx="57">
                  <c:v>0.010898439777481929</c:v>
                </c:pt>
                <c:pt idx="58">
                  <c:v>0.010634980138610448</c:v>
                </c:pt>
                <c:pt idx="59">
                  <c:v>0.010499331958195982</c:v>
                </c:pt>
                <c:pt idx="60">
                  <c:v>0.010487334031873845</c:v>
                </c:pt>
                <c:pt idx="61">
                  <c:v>0.01030341297561211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心病一科</c:v>
                </c:pt>
                <c:pt idx="2">
                  <c:v>口腔科</c:v>
                </c:pt>
                <c:pt idx="3">
                  <c:v>显微骨科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肾病科</c:v>
                </c:pt>
                <c:pt idx="7">
                  <c:v>肝病科</c:v>
                </c:pt>
                <c:pt idx="8">
                  <c:v>心病二科</c:v>
                </c:pt>
                <c:pt idx="9">
                  <c:v>周围血管科</c:v>
                </c:pt>
                <c:pt idx="10">
                  <c:v>老年医学科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胸外科</c:v>
                </c:pt>
                <c:pt idx="14">
                  <c:v>神经外科</c:v>
                </c:pt>
                <c:pt idx="15">
                  <c:v>神经内科</c:v>
                </c:pt>
                <c:pt idx="16">
                  <c:v>儿科</c:v>
                </c:pt>
                <c:pt idx="17">
                  <c:v>呼吸内科</c:v>
                </c:pt>
                <c:pt idx="18">
                  <c:v>肾脏内科</c:v>
                </c:pt>
                <c:pt idx="19">
                  <c:v>中医外治中心</c:v>
                </c:pt>
                <c:pt idx="20">
                  <c:v>脾胃科消化科合并</c:v>
                </c:pt>
                <c:pt idx="21">
                  <c:v>治未病中心</c:v>
                </c:pt>
                <c:pt idx="22">
                  <c:v>关节骨科</c:v>
                </c:pt>
                <c:pt idx="23">
                  <c:v>东区肾病科</c:v>
                </c:pt>
                <c:pt idx="24">
                  <c:v>创伤骨科</c:v>
                </c:pt>
                <c:pt idx="25">
                  <c:v>脾胃病科</c:v>
                </c:pt>
                <c:pt idx="26">
                  <c:v>脑病三科</c:v>
                </c:pt>
                <c:pt idx="27">
                  <c:v>肝胆外科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妇科</c:v>
                </c:pt>
                <c:pt idx="31">
                  <c:v>骨科</c:v>
                </c:pt>
                <c:pt idx="32">
                  <c:v>康复科</c:v>
                </c:pt>
                <c:pt idx="33">
                  <c:v>内分泌科</c:v>
                </c:pt>
                <c:pt idx="34">
                  <c:v>产科</c:v>
                </c:pt>
                <c:pt idx="35">
                  <c:v>普通外科</c:v>
                </c:pt>
                <c:pt idx="36">
                  <c:v>综合内科</c:v>
                </c:pt>
                <c:pt idx="37">
                  <c:v>中医经典科</c:v>
                </c:pt>
                <c:pt idx="38">
                  <c:v>小儿骨科</c:v>
                </c:pt>
                <c:pt idx="39">
                  <c:v>乳腺甲状腺外科</c:v>
                </c:pt>
                <c:pt idx="40">
                  <c:v>脊柱骨科</c:v>
                </c:pt>
                <c:pt idx="41">
                  <c:v>脑病二科</c:v>
                </c:pt>
                <c:pt idx="42">
                  <c:v>皮肤科</c:v>
                </c:pt>
                <c:pt idx="43">
                  <c:v>推拿科</c:v>
                </c:pt>
                <c:pt idx="44">
                  <c:v>美容皮肤科</c:v>
                </c:pt>
                <c:pt idx="45">
                  <c:v>小儿推拿科</c:v>
                </c:pt>
                <c:pt idx="46">
                  <c:v>心病四科</c:v>
                </c:pt>
                <c:pt idx="47">
                  <c:v>微创骨科</c:v>
                </c:pt>
                <c:pt idx="48">
                  <c:v>消化内科</c:v>
                </c:pt>
                <c:pt idx="49">
                  <c:v>妇二科</c:v>
                </c:pt>
                <c:pt idx="50">
                  <c:v>血液科</c:v>
                </c:pt>
                <c:pt idx="51">
                  <c:v>肿瘤内科</c:v>
                </c:pt>
                <c:pt idx="52">
                  <c:v>西区重症医学科</c:v>
                </c:pt>
                <c:pt idx="53">
                  <c:v>运动损伤骨科</c:v>
                </c:pt>
                <c:pt idx="54">
                  <c:v>心血管内科</c:v>
                </c:pt>
                <c:pt idx="55">
                  <c:v>妇科妇二科合并</c:v>
                </c:pt>
                <c:pt idx="56">
                  <c:v>医院</c:v>
                </c:pt>
                <c:pt idx="57">
                  <c:v>针灸科</c:v>
                </c:pt>
                <c:pt idx="58">
                  <c:v>眼科</c:v>
                </c:pt>
                <c:pt idx="59">
                  <c:v>男科</c:v>
                </c:pt>
                <c:pt idx="60">
                  <c:v>泌尿外科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99.93747240283932</c:v>
                </c:pt>
                <c:pt idx="2">
                  <c:v>99.5639367810218</c:v>
                </c:pt>
                <c:pt idx="3">
                  <c:v>97.46102054831493</c:v>
                </c:pt>
                <c:pt idx="4">
                  <c:v>97.01336550670226</c:v>
                </c:pt>
                <c:pt idx="5">
                  <c:v>96.26442115772267</c:v>
                </c:pt>
                <c:pt idx="6">
                  <c:v>95.96672293137041</c:v>
                </c:pt>
                <c:pt idx="7">
                  <c:v>93.72586925171015</c:v>
                </c:pt>
                <c:pt idx="8">
                  <c:v>90.99664531903102</c:v>
                </c:pt>
                <c:pt idx="9">
                  <c:v>88.15748215000919</c:v>
                </c:pt>
                <c:pt idx="10">
                  <c:v>87.8056564290541</c:v>
                </c:pt>
                <c:pt idx="11">
                  <c:v>81.74572735172427</c:v>
                </c:pt>
                <c:pt idx="12">
                  <c:v>78.94202453981175</c:v>
                </c:pt>
                <c:pt idx="13">
                  <c:v>75.78081353358904</c:v>
                </c:pt>
                <c:pt idx="14">
                  <c:v>75.07925290190568</c:v>
                </c:pt>
                <c:pt idx="15">
                  <c:v>74.3946284261854</c:v>
                </c:pt>
                <c:pt idx="16">
                  <c:v>73.65948236819531</c:v>
                </c:pt>
                <c:pt idx="17">
                  <c:v>73.10277432444286</c:v>
                </c:pt>
                <c:pt idx="18">
                  <c:v>72.62609291255654</c:v>
                </c:pt>
                <c:pt idx="19">
                  <c:v>70.34892763681093</c:v>
                </c:pt>
                <c:pt idx="20">
                  <c:v>64.1761644992362</c:v>
                </c:pt>
                <c:pt idx="21">
                  <c:v>63.36652822294514</c:v>
                </c:pt>
                <c:pt idx="22">
                  <c:v>60.575233155485144</c:v>
                </c:pt>
                <c:pt idx="23">
                  <c:v>58.56177776260634</c:v>
                </c:pt>
                <c:pt idx="24">
                  <c:v>58.40500045635064</c:v>
                </c:pt>
                <c:pt idx="25">
                  <c:v>53.2767624392595</c:v>
                </c:pt>
                <c:pt idx="26">
                  <c:v>52.29587916916061</c:v>
                </c:pt>
                <c:pt idx="27">
                  <c:v>47.382135349499386</c:v>
                </c:pt>
                <c:pt idx="28">
                  <c:v>46.51414688122462</c:v>
                </c:pt>
                <c:pt idx="29">
                  <c:v>45.801457658089284</c:v>
                </c:pt>
                <c:pt idx="30">
                  <c:v>42.209358235046956</c:v>
                </c:pt>
                <c:pt idx="31">
                  <c:v>40.87899731835269</c:v>
                </c:pt>
                <c:pt idx="32">
                  <c:v>39.39519658845194</c:v>
                </c:pt>
                <c:pt idx="33">
                  <c:v>37.861560802963446</c:v>
                </c:pt>
                <c:pt idx="34">
                  <c:v>36.58045008213426</c:v>
                </c:pt>
                <c:pt idx="35">
                  <c:v>35.40879610031024</c:v>
                </c:pt>
                <c:pt idx="36">
                  <c:v>34.89493766202275</c:v>
                </c:pt>
                <c:pt idx="37">
                  <c:v>29.228735519378052</c:v>
                </c:pt>
                <c:pt idx="38">
                  <c:v>26.43668898347685</c:v>
                </c:pt>
                <c:pt idx="39">
                  <c:v>24.584636664680232</c:v>
                </c:pt>
                <c:pt idx="40">
                  <c:v>22.777230994559247</c:v>
                </c:pt>
                <c:pt idx="41">
                  <c:v>21.87550954017036</c:v>
                </c:pt>
                <c:pt idx="42">
                  <c:v>21.219766232950843</c:v>
                </c:pt>
                <c:pt idx="43">
                  <c:v>20.961309432039272</c:v>
                </c:pt>
                <c:pt idx="44">
                  <c:v>19.022467558970995</c:v>
                </c:pt>
                <c:pt idx="45">
                  <c:v>18.12206631103115</c:v>
                </c:pt>
                <c:pt idx="46">
                  <c:v>13.067204783415985</c:v>
                </c:pt>
                <c:pt idx="47">
                  <c:v>11.41726777685459</c:v>
                </c:pt>
                <c:pt idx="48">
                  <c:v>11.194049539862279</c:v>
                </c:pt>
                <c:pt idx="49">
                  <c:v>9.446968921758378</c:v>
                </c:pt>
                <c:pt idx="50">
                  <c:v>8.658244569586504</c:v>
                </c:pt>
                <c:pt idx="51">
                  <c:v>8.45657419434535</c:v>
                </c:pt>
                <c:pt idx="52">
                  <c:v>8.095262950339212</c:v>
                </c:pt>
                <c:pt idx="53">
                  <c:v>6.307530055745227</c:v>
                </c:pt>
                <c:pt idx="54">
                  <c:v>6.118935504363685</c:v>
                </c:pt>
                <c:pt idx="55">
                  <c:v>6.0321026571205785</c:v>
                </c:pt>
                <c:pt idx="56">
                  <c:v>4.300336976928262</c:v>
                </c:pt>
                <c:pt idx="57">
                  <c:v>3.5040745941488667</c:v>
                </c:pt>
                <c:pt idx="58">
                  <c:v>3.3370089919485415</c:v>
                </c:pt>
                <c:pt idx="59">
                  <c:v>2.822593374070074</c:v>
                </c:pt>
                <c:pt idx="60">
                  <c:v>2.192167968870398</c:v>
                </c:pt>
                <c:pt idx="61">
                  <c:v>1.967794970025297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64.09644020663154</c:v>
                </c:pt>
                <c:pt idx="1">
                  <c:v>63.39396727757618</c:v>
                </c:pt>
                <c:pt idx="2">
                  <c:v>61.96269480946632</c:v>
                </c:pt>
                <c:pt idx="3">
                  <c:v>61.843518511219635</c:v>
                </c:pt>
                <c:pt idx="4">
                  <c:v>61.148643295087176</c:v>
                </c:pt>
                <c:pt idx="5">
                  <c:v>61.138524985534076</c:v>
                </c:pt>
                <c:pt idx="6">
                  <c:v>60.935583519573335</c:v>
                </c:pt>
                <c:pt idx="7">
                  <c:v>60.772937540108394</c:v>
                </c:pt>
                <c:pt idx="8">
                  <c:v>60.517222083622485</c:v>
                </c:pt>
                <c:pt idx="9">
                  <c:v>60.37175646103768</c:v>
                </c:pt>
                <c:pt idx="10">
                  <c:v>59.4473481657703</c:v>
                </c:pt>
                <c:pt idx="11">
                  <c:v>59.00328975340321</c:v>
                </c:pt>
                <c:pt idx="12">
                  <c:v>58.84763910661964</c:v>
                </c:pt>
                <c:pt idx="13">
                  <c:v>58.33588345361002</c:v>
                </c:pt>
                <c:pt idx="14">
                  <c:v>57.410505786213804</c:v>
                </c:pt>
                <c:pt idx="15">
                  <c:v>57.24740352574935</c:v>
                </c:pt>
                <c:pt idx="16">
                  <c:v>57.11123690403085</c:v>
                </c:pt>
                <c:pt idx="17">
                  <c:v>56.85614576825734</c:v>
                </c:pt>
                <c:pt idx="18">
                  <c:v>56.45912445690958</c:v>
                </c:pt>
                <c:pt idx="19">
                  <c:v>55.708684620313555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1.2971278586771517</c:v>
                </c:pt>
                <c:pt idx="1">
                  <c:v>4.328541955640158</c:v>
                </c:pt>
                <c:pt idx="2">
                  <c:v>2.788411242314452</c:v>
                </c:pt>
                <c:pt idx="3">
                  <c:v>2.17085016333127</c:v>
                </c:pt>
                <c:pt idx="4">
                  <c:v>6.567787491373004</c:v>
                </c:pt>
                <c:pt idx="5">
                  <c:v>11.90254492529241</c:v>
                </c:pt>
                <c:pt idx="6">
                  <c:v>6.761113619612885</c:v>
                </c:pt>
                <c:pt idx="7">
                  <c:v>3.232303970144935</c:v>
                </c:pt>
                <c:pt idx="8">
                  <c:v>2.088226515804879</c:v>
                </c:pt>
                <c:pt idx="9">
                  <c:v>1.302671677587783</c:v>
                </c:pt>
                <c:pt idx="10">
                  <c:v>2.836128787766949</c:v>
                </c:pt>
                <c:pt idx="11">
                  <c:v>5.327836908076191</c:v>
                </c:pt>
                <c:pt idx="12">
                  <c:v>2.553698330862561</c:v>
                </c:pt>
                <c:pt idx="13">
                  <c:v>1.417220941412802</c:v>
                </c:pt>
                <c:pt idx="14">
                  <c:v>1.8488647892426202</c:v>
                </c:pt>
                <c:pt idx="15">
                  <c:v>6.726398397127294</c:v>
                </c:pt>
                <c:pt idx="16">
                  <c:v>1.0047284178674312</c:v>
                </c:pt>
                <c:pt idx="17">
                  <c:v>2.9847141671702047</c:v>
                </c:pt>
                <c:pt idx="18">
                  <c:v>1.6312170600791283</c:v>
                </c:pt>
                <c:pt idx="19">
                  <c:v>25.653244194771858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中医外治中心</c:v>
                </c:pt>
                <c:pt idx="2">
                  <c:v>重症医学科</c:v>
                </c:pt>
                <c:pt idx="3">
                  <c:v>创伤骨科</c:v>
                </c:pt>
                <c:pt idx="4">
                  <c:v>肿瘤内科</c:v>
                </c:pt>
                <c:pt idx="5">
                  <c:v>神经外科</c:v>
                </c:pt>
                <c:pt idx="6">
                  <c:v>西区重症医学科</c:v>
                </c:pt>
                <c:pt idx="7">
                  <c:v>普通外科</c:v>
                </c:pt>
                <c:pt idx="8">
                  <c:v>心血管内科</c:v>
                </c:pt>
                <c:pt idx="9">
                  <c:v>男科</c:v>
                </c:pt>
                <c:pt idx="10">
                  <c:v>血液科</c:v>
                </c:pt>
                <c:pt idx="11">
                  <c:v>肝病科</c:v>
                </c:pt>
                <c:pt idx="12">
                  <c:v>泌尿外科</c:v>
                </c:pt>
                <c:pt idx="13">
                  <c:v>脑病二科</c:v>
                </c:pt>
                <c:pt idx="14">
                  <c:v>微创骨科</c:v>
                </c:pt>
                <c:pt idx="15">
                  <c:v>中医经典科</c:v>
                </c:pt>
                <c:pt idx="16">
                  <c:v>内分泌科</c:v>
                </c:pt>
                <c:pt idx="17">
                  <c:v>康复科</c:v>
                </c:pt>
                <c:pt idx="18">
                  <c:v>呼吸内科</c:v>
                </c:pt>
                <c:pt idx="19">
                  <c:v>耳鼻喉科</c:v>
                </c:pt>
                <c:pt idx="20">
                  <c:v>妇科妇二科合并</c:v>
                </c:pt>
                <c:pt idx="21">
                  <c:v>脾胃科消化科合并</c:v>
                </c:pt>
                <c:pt idx="22">
                  <c:v>治未病中心</c:v>
                </c:pt>
                <c:pt idx="23">
                  <c:v>脑病一科</c:v>
                </c:pt>
                <c:pt idx="24">
                  <c:v>肝胆外科</c:v>
                </c:pt>
                <c:pt idx="25">
                  <c:v>脑病三科</c:v>
                </c:pt>
                <c:pt idx="26">
                  <c:v>小儿骨科</c:v>
                </c:pt>
                <c:pt idx="27">
                  <c:v>小儿推拿科</c:v>
                </c:pt>
                <c:pt idx="28">
                  <c:v>东区重症医学科</c:v>
                </c:pt>
                <c:pt idx="29">
                  <c:v>消化内科</c:v>
                </c:pt>
                <c:pt idx="30">
                  <c:v>关节骨科</c:v>
                </c:pt>
                <c:pt idx="31">
                  <c:v>肾病科</c:v>
                </c:pt>
                <c:pt idx="32">
                  <c:v>脊柱骨科</c:v>
                </c:pt>
                <c:pt idx="33">
                  <c:v>胸外科</c:v>
                </c:pt>
                <c:pt idx="34">
                  <c:v>运动损伤骨科</c:v>
                </c:pt>
                <c:pt idx="35">
                  <c:v>乳腺甲状腺外科</c:v>
                </c:pt>
                <c:pt idx="36">
                  <c:v>推拿科</c:v>
                </c:pt>
                <c:pt idx="37">
                  <c:v>针灸科</c:v>
                </c:pt>
                <c:pt idx="38">
                  <c:v>妇二科</c:v>
                </c:pt>
                <c:pt idx="39">
                  <c:v>风湿病科</c:v>
                </c:pt>
                <c:pt idx="40">
                  <c:v>肛肠科</c:v>
                </c:pt>
                <c:pt idx="41">
                  <c:v>皮肤科</c:v>
                </c:pt>
                <c:pt idx="42">
                  <c:v>心病一科</c:v>
                </c:pt>
                <c:pt idx="43">
                  <c:v>脾胃病科</c:v>
                </c:pt>
                <c:pt idx="44">
                  <c:v>心病四科</c:v>
                </c:pt>
                <c:pt idx="45">
                  <c:v>显微骨科</c:v>
                </c:pt>
                <c:pt idx="46">
                  <c:v>心病三科</c:v>
                </c:pt>
                <c:pt idx="47">
                  <c:v>神经内科</c:v>
                </c:pt>
                <c:pt idx="48">
                  <c:v>口腔科</c:v>
                </c:pt>
                <c:pt idx="49">
                  <c:v>产科</c:v>
                </c:pt>
                <c:pt idx="50">
                  <c:v>东区肾病科</c:v>
                </c:pt>
                <c:pt idx="51">
                  <c:v>医院</c:v>
                </c:pt>
                <c:pt idx="52">
                  <c:v>老年医学科</c:v>
                </c:pt>
                <c:pt idx="53">
                  <c:v>肾脏内科</c:v>
                </c:pt>
                <c:pt idx="54">
                  <c:v>骨科</c:v>
                </c:pt>
                <c:pt idx="55">
                  <c:v>心病二科</c:v>
                </c:pt>
                <c:pt idx="56">
                  <c:v>妇科</c:v>
                </c:pt>
                <c:pt idx="57">
                  <c:v>眼科</c:v>
                </c:pt>
                <c:pt idx="58">
                  <c:v>综合内科</c:v>
                </c:pt>
                <c:pt idx="59">
                  <c:v>周围血管科</c:v>
                </c:pt>
                <c:pt idx="60">
                  <c:v>儿科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97.13277951968216</c:v>
                </c:pt>
                <c:pt idx="1">
                  <c:v>95.92710126148731</c:v>
                </c:pt>
                <c:pt idx="2">
                  <c:v>95.75634340166556</c:v>
                </c:pt>
                <c:pt idx="3">
                  <c:v>94.87179418636646</c:v>
                </c:pt>
                <c:pt idx="4">
                  <c:v>94.31193191940726</c:v>
                </c:pt>
                <c:pt idx="5">
                  <c:v>91.71447857306954</c:v>
                </c:pt>
                <c:pt idx="6">
                  <c:v>91.36017131572262</c:v>
                </c:pt>
                <c:pt idx="7">
                  <c:v>90.42908980395588</c:v>
                </c:pt>
                <c:pt idx="8">
                  <c:v>82.11303323937787</c:v>
                </c:pt>
                <c:pt idx="9">
                  <c:v>80.58978657152507</c:v>
                </c:pt>
                <c:pt idx="10">
                  <c:v>79.01762798224894</c:v>
                </c:pt>
                <c:pt idx="11">
                  <c:v>78.79109888626199</c:v>
                </c:pt>
                <c:pt idx="12">
                  <c:v>77.65148937562279</c:v>
                </c:pt>
                <c:pt idx="13">
                  <c:v>75.1324822741511</c:v>
                </c:pt>
                <c:pt idx="14">
                  <c:v>69.33271200170141</c:v>
                </c:pt>
                <c:pt idx="15">
                  <c:v>68.44409172022155</c:v>
                </c:pt>
                <c:pt idx="16">
                  <c:v>65.22359840000145</c:v>
                </c:pt>
                <c:pt idx="17">
                  <c:v>65.09839010228191</c:v>
                </c:pt>
                <c:pt idx="18">
                  <c:v>62.793491875748586</c:v>
                </c:pt>
                <c:pt idx="19">
                  <c:v>62.66280516126073</c:v>
                </c:pt>
                <c:pt idx="20">
                  <c:v>61.9041949483895</c:v>
                </c:pt>
                <c:pt idx="21">
                  <c:v>60.974663684121985</c:v>
                </c:pt>
                <c:pt idx="22">
                  <c:v>59.52012547874397</c:v>
                </c:pt>
                <c:pt idx="23">
                  <c:v>59.230893044609864</c:v>
                </c:pt>
                <c:pt idx="24">
                  <c:v>57.749590879997555</c:v>
                </c:pt>
                <c:pt idx="25">
                  <c:v>50.84645034128663</c:v>
                </c:pt>
                <c:pt idx="26">
                  <c:v>49.61418189240876</c:v>
                </c:pt>
                <c:pt idx="27">
                  <c:v>48.97766580214971</c:v>
                </c:pt>
                <c:pt idx="28">
                  <c:v>43.603894920012046</c:v>
                </c:pt>
                <c:pt idx="29">
                  <c:v>41.05479840467594</c:v>
                </c:pt>
                <c:pt idx="30">
                  <c:v>40.96795438609908</c:v>
                </c:pt>
                <c:pt idx="31">
                  <c:v>37.68081911172916</c:v>
                </c:pt>
                <c:pt idx="32">
                  <c:v>32.890599367722764</c:v>
                </c:pt>
                <c:pt idx="33">
                  <c:v>32.87037587535819</c:v>
                </c:pt>
                <c:pt idx="34">
                  <c:v>32.38525166916397</c:v>
                </c:pt>
                <c:pt idx="35">
                  <c:v>32.3093004382214</c:v>
                </c:pt>
                <c:pt idx="36">
                  <c:v>32.230333329550895</c:v>
                </c:pt>
                <c:pt idx="37">
                  <c:v>31.843878662122616</c:v>
                </c:pt>
                <c:pt idx="38">
                  <c:v>31.771148684617234</c:v>
                </c:pt>
                <c:pt idx="39">
                  <c:v>28.44740882899437</c:v>
                </c:pt>
                <c:pt idx="40">
                  <c:v>26.958213231597593</c:v>
                </c:pt>
                <c:pt idx="41">
                  <c:v>26.44751879970384</c:v>
                </c:pt>
                <c:pt idx="42">
                  <c:v>26.145995844723814</c:v>
                </c:pt>
                <c:pt idx="43">
                  <c:v>21.139539989173308</c:v>
                </c:pt>
                <c:pt idx="44">
                  <c:v>20.89663392848746</c:v>
                </c:pt>
                <c:pt idx="45">
                  <c:v>20.842170973523565</c:v>
                </c:pt>
                <c:pt idx="46">
                  <c:v>20.79436699256916</c:v>
                </c:pt>
                <c:pt idx="47">
                  <c:v>18.834988623646144</c:v>
                </c:pt>
                <c:pt idx="48">
                  <c:v>17.754670544369123</c:v>
                </c:pt>
                <c:pt idx="49">
                  <c:v>15.804388191674622</c:v>
                </c:pt>
                <c:pt idx="50">
                  <c:v>13.698565460902534</c:v>
                </c:pt>
                <c:pt idx="51">
                  <c:v>13.338857245052749</c:v>
                </c:pt>
                <c:pt idx="52">
                  <c:v>13.314079248626198</c:v>
                </c:pt>
                <c:pt idx="53">
                  <c:v>12.940100632328267</c:v>
                </c:pt>
                <c:pt idx="54">
                  <c:v>11.609268634389114</c:v>
                </c:pt>
                <c:pt idx="55">
                  <c:v>10.606641672583738</c:v>
                </c:pt>
                <c:pt idx="56">
                  <c:v>8.225573087732085</c:v>
                </c:pt>
                <c:pt idx="57">
                  <c:v>6.661521185658881</c:v>
                </c:pt>
                <c:pt idx="58">
                  <c:v>6.466216014347115</c:v>
                </c:pt>
                <c:pt idx="59">
                  <c:v>2.424394509232264</c:v>
                </c:pt>
                <c:pt idx="60">
                  <c:v>2.2313494857307603</c:v>
                </c:pt>
                <c:pt idx="61">
                  <c:v>1.2981946186638504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肝病科</c:v>
                </c:pt>
                <c:pt idx="2">
                  <c:v>心病一科</c:v>
                </c:pt>
                <c:pt idx="3">
                  <c:v>老年医学科</c:v>
                </c:pt>
                <c:pt idx="4">
                  <c:v>治未病中心</c:v>
                </c:pt>
                <c:pt idx="5">
                  <c:v>肾脏内科</c:v>
                </c:pt>
                <c:pt idx="6">
                  <c:v>医院</c:v>
                </c:pt>
                <c:pt idx="7">
                  <c:v>肾病科</c:v>
                </c:pt>
                <c:pt idx="8">
                  <c:v>东区肾病科</c:v>
                </c:pt>
                <c:pt idx="9">
                  <c:v>小儿推拿科</c:v>
                </c:pt>
                <c:pt idx="10">
                  <c:v>心病四科</c:v>
                </c:pt>
                <c:pt idx="11">
                  <c:v>创伤骨科</c:v>
                </c:pt>
                <c:pt idx="12">
                  <c:v>皮肤科</c:v>
                </c:pt>
                <c:pt idx="13">
                  <c:v>妇科妇二科合并</c:v>
                </c:pt>
                <c:pt idx="14">
                  <c:v>妇二科</c:v>
                </c:pt>
                <c:pt idx="15">
                  <c:v>针灸科</c:v>
                </c:pt>
                <c:pt idx="16">
                  <c:v>脑病二科</c:v>
                </c:pt>
                <c:pt idx="17">
                  <c:v>中医外治中心</c:v>
                </c:pt>
                <c:pt idx="18">
                  <c:v>西区重症医学科</c:v>
                </c:pt>
                <c:pt idx="19">
                  <c:v>周围血管科</c:v>
                </c:pt>
                <c:pt idx="20">
                  <c:v>运动损伤骨科</c:v>
                </c:pt>
                <c:pt idx="21">
                  <c:v>脑病一科</c:v>
                </c:pt>
                <c:pt idx="22">
                  <c:v>骨科</c:v>
                </c:pt>
                <c:pt idx="23">
                  <c:v>中医经典科</c:v>
                </c:pt>
                <c:pt idx="24">
                  <c:v>美容皮肤科</c:v>
                </c:pt>
                <c:pt idx="25">
                  <c:v>产科</c:v>
                </c:pt>
                <c:pt idx="26">
                  <c:v>微创骨科</c:v>
                </c:pt>
                <c:pt idx="27">
                  <c:v>内分泌科</c:v>
                </c:pt>
                <c:pt idx="28">
                  <c:v>儿科</c:v>
                </c:pt>
                <c:pt idx="29">
                  <c:v>重症医学科</c:v>
                </c:pt>
                <c:pt idx="30">
                  <c:v>肛肠科</c:v>
                </c:pt>
                <c:pt idx="31">
                  <c:v>呼吸内科</c:v>
                </c:pt>
                <c:pt idx="32">
                  <c:v>胸外科</c:v>
                </c:pt>
                <c:pt idx="33">
                  <c:v>康复科</c:v>
                </c:pt>
                <c:pt idx="34">
                  <c:v>脑病三科</c:v>
                </c:pt>
                <c:pt idx="35">
                  <c:v>脾胃病科</c:v>
                </c:pt>
                <c:pt idx="36">
                  <c:v>妇科</c:v>
                </c:pt>
                <c:pt idx="37">
                  <c:v>男科</c:v>
                </c:pt>
                <c:pt idx="38">
                  <c:v>神经内科</c:v>
                </c:pt>
                <c:pt idx="39">
                  <c:v>肝胆外科</c:v>
                </c:pt>
                <c:pt idx="40">
                  <c:v>身心医学科</c:v>
                </c:pt>
                <c:pt idx="41">
                  <c:v>心病二科</c:v>
                </c:pt>
                <c:pt idx="42">
                  <c:v>综合内科</c:v>
                </c:pt>
                <c:pt idx="43">
                  <c:v>心病三科</c:v>
                </c:pt>
                <c:pt idx="44">
                  <c:v>眼科</c:v>
                </c:pt>
                <c:pt idx="45">
                  <c:v>泌尿外科</c:v>
                </c:pt>
                <c:pt idx="46">
                  <c:v>脾胃科消化科合并</c:v>
                </c:pt>
                <c:pt idx="47">
                  <c:v>神经外科</c:v>
                </c:pt>
                <c:pt idx="48">
                  <c:v>肿瘤内科</c:v>
                </c:pt>
                <c:pt idx="49">
                  <c:v>消化内科</c:v>
                </c:pt>
                <c:pt idx="50">
                  <c:v>脊柱骨科</c:v>
                </c:pt>
                <c:pt idx="51">
                  <c:v>推拿科</c:v>
                </c:pt>
                <c:pt idx="52">
                  <c:v>口腔科</c:v>
                </c:pt>
                <c:pt idx="53">
                  <c:v>普通外科</c:v>
                </c:pt>
                <c:pt idx="54">
                  <c:v>东区重症医学科</c:v>
                </c:pt>
                <c:pt idx="55">
                  <c:v>显微骨科</c:v>
                </c:pt>
                <c:pt idx="56">
                  <c:v>关节骨科</c:v>
                </c:pt>
                <c:pt idx="57">
                  <c:v>心血管内科</c:v>
                </c:pt>
                <c:pt idx="58">
                  <c:v>乳腺甲状腺外科</c:v>
                </c:pt>
                <c:pt idx="59">
                  <c:v>血液科</c:v>
                </c:pt>
                <c:pt idx="60">
                  <c:v>小儿骨科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99.84544855715683</c:v>
                </c:pt>
                <c:pt idx="1">
                  <c:v>99.05273432871357</c:v>
                </c:pt>
                <c:pt idx="2">
                  <c:v>96.33849959538907</c:v>
                </c:pt>
                <c:pt idx="3">
                  <c:v>95.56869785976623</c:v>
                </c:pt>
                <c:pt idx="4">
                  <c:v>92.9810597131489</c:v>
                </c:pt>
                <c:pt idx="5">
                  <c:v>92.76115977876633</c:v>
                </c:pt>
                <c:pt idx="6">
                  <c:v>92.32024586994454</c:v>
                </c:pt>
                <c:pt idx="7">
                  <c:v>92.31409908912053</c:v>
                </c:pt>
                <c:pt idx="8">
                  <c:v>92.1285417973964</c:v>
                </c:pt>
                <c:pt idx="9">
                  <c:v>90.85441211031973</c:v>
                </c:pt>
                <c:pt idx="10">
                  <c:v>90.40037246012851</c:v>
                </c:pt>
                <c:pt idx="11">
                  <c:v>88.14806091970169</c:v>
                </c:pt>
                <c:pt idx="12">
                  <c:v>86.85683387692012</c:v>
                </c:pt>
                <c:pt idx="13">
                  <c:v>83.51420227303666</c:v>
                </c:pt>
                <c:pt idx="14">
                  <c:v>83.11970055872902</c:v>
                </c:pt>
                <c:pt idx="15">
                  <c:v>82.30868509111832</c:v>
                </c:pt>
                <c:pt idx="16">
                  <c:v>82.2541866260787</c:v>
                </c:pt>
                <c:pt idx="17">
                  <c:v>80.70916319676451</c:v>
                </c:pt>
                <c:pt idx="18">
                  <c:v>75.35498381399852</c:v>
                </c:pt>
                <c:pt idx="19">
                  <c:v>70.81586093312575</c:v>
                </c:pt>
                <c:pt idx="20">
                  <c:v>69.86178362291935</c:v>
                </c:pt>
                <c:pt idx="21">
                  <c:v>69.41862744252735</c:v>
                </c:pt>
                <c:pt idx="22">
                  <c:v>66.54156307198294</c:v>
                </c:pt>
                <c:pt idx="23">
                  <c:v>65.16568180246458</c:v>
                </c:pt>
                <c:pt idx="24">
                  <c:v>63.064156584465024</c:v>
                </c:pt>
                <c:pt idx="25">
                  <c:v>60.79115857102686</c:v>
                </c:pt>
                <c:pt idx="26">
                  <c:v>56.94121977118265</c:v>
                </c:pt>
                <c:pt idx="27">
                  <c:v>56.91000195042546</c:v>
                </c:pt>
                <c:pt idx="28">
                  <c:v>56.80792922033078</c:v>
                </c:pt>
                <c:pt idx="29">
                  <c:v>55.55846493980494</c:v>
                </c:pt>
                <c:pt idx="30">
                  <c:v>54.49052878711822</c:v>
                </c:pt>
                <c:pt idx="31">
                  <c:v>50.16535368107442</c:v>
                </c:pt>
                <c:pt idx="32">
                  <c:v>50.044894187201706</c:v>
                </c:pt>
                <c:pt idx="33">
                  <c:v>49.734358463492946</c:v>
                </c:pt>
                <c:pt idx="34">
                  <c:v>49.19655334639299</c:v>
                </c:pt>
                <c:pt idx="35">
                  <c:v>45.038294676656385</c:v>
                </c:pt>
                <c:pt idx="36">
                  <c:v>44.15900218942286</c:v>
                </c:pt>
                <c:pt idx="37">
                  <c:v>37.39758530962385</c:v>
                </c:pt>
                <c:pt idx="38">
                  <c:v>36.7674322094977</c:v>
                </c:pt>
                <c:pt idx="39">
                  <c:v>36.66655765778473</c:v>
                </c:pt>
                <c:pt idx="40">
                  <c:v>36.465082482951125</c:v>
                </c:pt>
                <c:pt idx="41">
                  <c:v>34.156275858388405</c:v>
                </c:pt>
                <c:pt idx="42">
                  <c:v>33.54263992306241</c:v>
                </c:pt>
                <c:pt idx="43">
                  <c:v>29.09635961447119</c:v>
                </c:pt>
                <c:pt idx="44">
                  <c:v>26.182268219867776</c:v>
                </c:pt>
                <c:pt idx="45">
                  <c:v>24.971658881376936</c:v>
                </c:pt>
                <c:pt idx="46">
                  <c:v>24.067554396603906</c:v>
                </c:pt>
                <c:pt idx="47">
                  <c:v>23.991255342245175</c:v>
                </c:pt>
                <c:pt idx="48">
                  <c:v>22.827059447481467</c:v>
                </c:pt>
                <c:pt idx="49">
                  <c:v>17.52811440966986</c:v>
                </c:pt>
                <c:pt idx="50">
                  <c:v>15.933957473244643</c:v>
                </c:pt>
                <c:pt idx="51">
                  <c:v>14.514799429893266</c:v>
                </c:pt>
                <c:pt idx="52">
                  <c:v>14.41679058048373</c:v>
                </c:pt>
                <c:pt idx="53">
                  <c:v>7.467293915401507</c:v>
                </c:pt>
                <c:pt idx="54">
                  <c:v>6.895626042640868</c:v>
                </c:pt>
                <c:pt idx="55">
                  <c:v>5.672894809030238</c:v>
                </c:pt>
                <c:pt idx="56">
                  <c:v>5.515265404716807</c:v>
                </c:pt>
                <c:pt idx="57">
                  <c:v>5.150980299438657</c:v>
                </c:pt>
                <c:pt idx="58">
                  <c:v>3.7736818368814484</c:v>
                </c:pt>
                <c:pt idx="59">
                  <c:v>3.1830148716953</c:v>
                </c:pt>
                <c:pt idx="60">
                  <c:v>3.1612043208770313</c:v>
                </c:pt>
                <c:pt idx="61">
                  <c:v>0.44230970445700013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神经内科</c:v>
                </c:pt>
                <c:pt idx="2">
                  <c:v>乳腺甲状腺外科</c:v>
                </c:pt>
                <c:pt idx="3">
                  <c:v>老年医学科</c:v>
                </c:pt>
                <c:pt idx="4">
                  <c:v>肝病科</c:v>
                </c:pt>
                <c:pt idx="5">
                  <c:v>妇科妇二科合并</c:v>
                </c:pt>
                <c:pt idx="6">
                  <c:v>眼科</c:v>
                </c:pt>
                <c:pt idx="7">
                  <c:v>推拿科</c:v>
                </c:pt>
                <c:pt idx="8">
                  <c:v>内分泌科</c:v>
                </c:pt>
                <c:pt idx="9">
                  <c:v>肾脏内科</c:v>
                </c:pt>
                <c:pt idx="10">
                  <c:v>妇科</c:v>
                </c:pt>
                <c:pt idx="11">
                  <c:v>消化内科</c:v>
                </c:pt>
                <c:pt idx="12">
                  <c:v>妇二科</c:v>
                </c:pt>
                <c:pt idx="13">
                  <c:v>美容皮肤科</c:v>
                </c:pt>
                <c:pt idx="14">
                  <c:v>血液科</c:v>
                </c:pt>
                <c:pt idx="15">
                  <c:v>小儿骨科</c:v>
                </c:pt>
                <c:pt idx="16">
                  <c:v>脾胃科消化科合并</c:v>
                </c:pt>
                <c:pt idx="17">
                  <c:v>泌尿外科</c:v>
                </c:pt>
                <c:pt idx="18">
                  <c:v>脑病二科</c:v>
                </c:pt>
                <c:pt idx="19">
                  <c:v>儿科</c:v>
                </c:pt>
                <c:pt idx="20">
                  <c:v>西区重症医学科</c:v>
                </c:pt>
                <c:pt idx="21">
                  <c:v>普通外科</c:v>
                </c:pt>
                <c:pt idx="22">
                  <c:v>风湿病科</c:v>
                </c:pt>
                <c:pt idx="23">
                  <c:v>康复科</c:v>
                </c:pt>
                <c:pt idx="24">
                  <c:v>周围血管科</c:v>
                </c:pt>
                <c:pt idx="25">
                  <c:v>东区重症医学科</c:v>
                </c:pt>
                <c:pt idx="26">
                  <c:v>口腔科</c:v>
                </c:pt>
                <c:pt idx="27">
                  <c:v>肝胆外科</c:v>
                </c:pt>
                <c:pt idx="28">
                  <c:v>肛肠科</c:v>
                </c:pt>
                <c:pt idx="29">
                  <c:v>皮肤科</c:v>
                </c:pt>
                <c:pt idx="30">
                  <c:v>胸外科</c:v>
                </c:pt>
                <c:pt idx="31">
                  <c:v>重症医学科</c:v>
                </c:pt>
                <c:pt idx="32">
                  <c:v>中医经典科</c:v>
                </c:pt>
                <c:pt idx="33">
                  <c:v>肾病科</c:v>
                </c:pt>
                <c:pt idx="34">
                  <c:v>神经外科</c:v>
                </c:pt>
                <c:pt idx="35">
                  <c:v>肿瘤内科</c:v>
                </c:pt>
                <c:pt idx="36">
                  <c:v>心病二科</c:v>
                </c:pt>
                <c:pt idx="37">
                  <c:v>产科</c:v>
                </c:pt>
                <c:pt idx="38">
                  <c:v>显微骨科</c:v>
                </c:pt>
                <c:pt idx="39">
                  <c:v>骨科</c:v>
                </c:pt>
                <c:pt idx="40">
                  <c:v>心病三科</c:v>
                </c:pt>
                <c:pt idx="41">
                  <c:v>身心医学科</c:v>
                </c:pt>
                <c:pt idx="42">
                  <c:v>呼吸内科</c:v>
                </c:pt>
                <c:pt idx="43">
                  <c:v>脾胃病科</c:v>
                </c:pt>
                <c:pt idx="44">
                  <c:v>中医外治中心</c:v>
                </c:pt>
                <c:pt idx="45">
                  <c:v>治未病中心</c:v>
                </c:pt>
                <c:pt idx="46">
                  <c:v>脑病三科</c:v>
                </c:pt>
                <c:pt idx="47">
                  <c:v>脑病一科</c:v>
                </c:pt>
                <c:pt idx="48">
                  <c:v>东区肾病科</c:v>
                </c:pt>
                <c:pt idx="49">
                  <c:v>脊柱骨科</c:v>
                </c:pt>
                <c:pt idx="50">
                  <c:v>男科</c:v>
                </c:pt>
                <c:pt idx="51">
                  <c:v>心血管内科</c:v>
                </c:pt>
                <c:pt idx="52">
                  <c:v>心病四科</c:v>
                </c:pt>
                <c:pt idx="53">
                  <c:v>关节骨科</c:v>
                </c:pt>
                <c:pt idx="54">
                  <c:v>运动损伤骨科</c:v>
                </c:pt>
                <c:pt idx="55">
                  <c:v>综合内科</c:v>
                </c:pt>
                <c:pt idx="56">
                  <c:v>微创骨科</c:v>
                </c:pt>
                <c:pt idx="57">
                  <c:v>小儿推拿科</c:v>
                </c:pt>
                <c:pt idx="58">
                  <c:v>心病一科</c:v>
                </c:pt>
                <c:pt idx="59">
                  <c:v>针灸科</c:v>
                </c:pt>
                <c:pt idx="60">
                  <c:v>创伤骨科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41850.8</c:v>
                </c:pt>
                <c:pt idx="1">
                  <c:v>0.9991730614408554</c:v>
                </c:pt>
                <c:pt idx="2">
                  <c:v>0.933057742513415</c:v>
                </c:pt>
                <c:pt idx="3">
                  <c:v>0.9176784607621167</c:v>
                </c:pt>
                <c:pt idx="4">
                  <c:v>0.9042381494351912</c:v>
                </c:pt>
                <c:pt idx="5">
                  <c:v>0.8733852756804632</c:v>
                </c:pt>
                <c:pt idx="6">
                  <c:v>0.8640343983683445</c:v>
                </c:pt>
                <c:pt idx="7">
                  <c:v>0.8634592819662177</c:v>
                </c:pt>
                <c:pt idx="8">
                  <c:v>0.8426105811620288</c:v>
                </c:pt>
                <c:pt idx="9">
                  <c:v>0.8229029229821869</c:v>
                </c:pt>
                <c:pt idx="10">
                  <c:v>0.8162874499777786</c:v>
                </c:pt>
                <c:pt idx="11">
                  <c:v>0.7925049180391182</c:v>
                </c:pt>
                <c:pt idx="12">
                  <c:v>0.7923959869903969</c:v>
                </c:pt>
                <c:pt idx="13">
                  <c:v>0.786988715480623</c:v>
                </c:pt>
                <c:pt idx="14">
                  <c:v>0.7760028125013643</c:v>
                </c:pt>
                <c:pt idx="15">
                  <c:v>0.7653288852324434</c:v>
                </c:pt>
                <c:pt idx="16">
                  <c:v>0.762871919845864</c:v>
                </c:pt>
                <c:pt idx="17">
                  <c:v>0.7431217528513316</c:v>
                </c:pt>
                <c:pt idx="18">
                  <c:v>0.7394654996100818</c:v>
                </c:pt>
                <c:pt idx="19">
                  <c:v>0.7268621145024028</c:v>
                </c:pt>
                <c:pt idx="20">
                  <c:v>0.6993000087438876</c:v>
                </c:pt>
                <c:pt idx="21">
                  <c:v>0.6952755453156374</c:v>
                </c:pt>
                <c:pt idx="22">
                  <c:v>0.682036910591687</c:v>
                </c:pt>
                <c:pt idx="23">
                  <c:v>0.6772666956949231</c:v>
                </c:pt>
                <c:pt idx="24">
                  <c:v>0.6571051920252646</c:v>
                </c:pt>
                <c:pt idx="25">
                  <c:v>0.6548290166049979</c:v>
                </c:pt>
                <c:pt idx="26">
                  <c:v>0.6542849812757912</c:v>
                </c:pt>
                <c:pt idx="27">
                  <c:v>0.6492136516420732</c:v>
                </c:pt>
                <c:pt idx="28">
                  <c:v>0.6331320769774373</c:v>
                </c:pt>
                <c:pt idx="29">
                  <c:v>0.6329599609960896</c:v>
                </c:pt>
                <c:pt idx="30">
                  <c:v>0.6254605122718748</c:v>
                </c:pt>
                <c:pt idx="31">
                  <c:v>0.6026024575957933</c:v>
                </c:pt>
                <c:pt idx="32">
                  <c:v>0.5341710124373122</c:v>
                </c:pt>
                <c:pt idx="33">
                  <c:v>0.5257306439345111</c:v>
                </c:pt>
                <c:pt idx="34">
                  <c:v>0.5255014814766084</c:v>
                </c:pt>
                <c:pt idx="35">
                  <c:v>0.5110901360973337</c:v>
                </c:pt>
                <c:pt idx="36">
                  <c:v>0.4804260735893462</c:v>
                </c:pt>
                <c:pt idx="37">
                  <c:v>0.4751760981465154</c:v>
                </c:pt>
                <c:pt idx="38">
                  <c:v>0.47514462231962296</c:v>
                </c:pt>
                <c:pt idx="39">
                  <c:v>0.46326712583506535</c:v>
                </c:pt>
                <c:pt idx="40">
                  <c:v>0.4566858490325587</c:v>
                </c:pt>
                <c:pt idx="41">
                  <c:v>0.39191108757135695</c:v>
                </c:pt>
                <c:pt idx="42">
                  <c:v>0.38647034070590913</c:v>
                </c:pt>
                <c:pt idx="43">
                  <c:v>0.33300822351999293</c:v>
                </c:pt>
                <c:pt idx="44">
                  <c:v>0.3239522494063496</c:v>
                </c:pt>
                <c:pt idx="45">
                  <c:v>0.3047577096144345</c:v>
                </c:pt>
                <c:pt idx="46">
                  <c:v>0.29395838760394066</c:v>
                </c:pt>
                <c:pt idx="47">
                  <c:v>0.28109113526971896</c:v>
                </c:pt>
                <c:pt idx="48">
                  <c:v>0.24999722642132238</c:v>
                </c:pt>
                <c:pt idx="49">
                  <c:v>0.23941583891138096</c:v>
                </c:pt>
                <c:pt idx="50">
                  <c:v>0.22162697273631116</c:v>
                </c:pt>
                <c:pt idx="51">
                  <c:v>0.22037374550804234</c:v>
                </c:pt>
                <c:pt idx="52">
                  <c:v>0.2193552652048496</c:v>
                </c:pt>
                <c:pt idx="53">
                  <c:v>0.19184236294126555</c:v>
                </c:pt>
                <c:pt idx="54">
                  <c:v>0.19006494550375264</c:v>
                </c:pt>
                <c:pt idx="55">
                  <c:v>0.17313716457551953</c:v>
                </c:pt>
                <c:pt idx="56">
                  <c:v>0.1604795896736635</c:v>
                </c:pt>
                <c:pt idx="57">
                  <c:v>0.11471049711096537</c:v>
                </c:pt>
                <c:pt idx="58">
                  <c:v>0.10489536130877064</c:v>
                </c:pt>
                <c:pt idx="59">
                  <c:v>0.10450111918163274</c:v>
                </c:pt>
                <c:pt idx="60">
                  <c:v>0.08855091300974505</c:v>
                </c:pt>
                <c:pt idx="61">
                  <c:v>0.03281968743398589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创伤骨科</c:v>
                </c:pt>
                <c:pt idx="2">
                  <c:v>西区重症医学科</c:v>
                </c:pt>
                <c:pt idx="3">
                  <c:v>乳腺甲状腺外科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中医经典科</c:v>
                </c:pt>
                <c:pt idx="7">
                  <c:v>儿科</c:v>
                </c:pt>
                <c:pt idx="8">
                  <c:v>美容皮肤科</c:v>
                </c:pt>
                <c:pt idx="9">
                  <c:v>口腔科</c:v>
                </c:pt>
                <c:pt idx="10">
                  <c:v>心血管内科</c:v>
                </c:pt>
                <c:pt idx="11">
                  <c:v>普通外科</c:v>
                </c:pt>
                <c:pt idx="12">
                  <c:v>妇二科</c:v>
                </c:pt>
                <c:pt idx="13">
                  <c:v>关节骨科</c:v>
                </c:pt>
                <c:pt idx="14">
                  <c:v>肝胆外科</c:v>
                </c:pt>
                <c:pt idx="15">
                  <c:v>内分泌科</c:v>
                </c:pt>
                <c:pt idx="16">
                  <c:v>脾胃病科</c:v>
                </c:pt>
                <c:pt idx="17">
                  <c:v>治未病中心</c:v>
                </c:pt>
                <c:pt idx="18">
                  <c:v>医院</c:v>
                </c:pt>
                <c:pt idx="19">
                  <c:v>心病一科</c:v>
                </c:pt>
                <c:pt idx="20">
                  <c:v>心病三科</c:v>
                </c:pt>
                <c:pt idx="21">
                  <c:v>肾病科</c:v>
                </c:pt>
                <c:pt idx="22">
                  <c:v>老年医学科</c:v>
                </c:pt>
                <c:pt idx="23">
                  <c:v>康复科</c:v>
                </c:pt>
                <c:pt idx="24">
                  <c:v>综合内科</c:v>
                </c:pt>
                <c:pt idx="25">
                  <c:v>东区肾病科</c:v>
                </c:pt>
                <c:pt idx="26">
                  <c:v>骨科</c:v>
                </c:pt>
                <c:pt idx="27">
                  <c:v>小儿骨科</c:v>
                </c:pt>
                <c:pt idx="28">
                  <c:v>重症医学科</c:v>
                </c:pt>
                <c:pt idx="29">
                  <c:v>肛肠科</c:v>
                </c:pt>
                <c:pt idx="30">
                  <c:v>耳鼻喉科</c:v>
                </c:pt>
                <c:pt idx="31">
                  <c:v>脾胃科消化科合并</c:v>
                </c:pt>
                <c:pt idx="32">
                  <c:v>皮肤科</c:v>
                </c:pt>
                <c:pt idx="33">
                  <c:v>妇科妇二科合并</c:v>
                </c:pt>
                <c:pt idx="34">
                  <c:v>推拿科</c:v>
                </c:pt>
                <c:pt idx="35">
                  <c:v>脑病三科</c:v>
                </c:pt>
                <c:pt idx="36">
                  <c:v>风湿病科</c:v>
                </c:pt>
                <c:pt idx="37">
                  <c:v>肿瘤内科</c:v>
                </c:pt>
                <c:pt idx="38">
                  <c:v>小儿推拿科</c:v>
                </c:pt>
                <c:pt idx="39">
                  <c:v>呼吸内科</c:v>
                </c:pt>
                <c:pt idx="40">
                  <c:v>胸外科</c:v>
                </c:pt>
                <c:pt idx="41">
                  <c:v>眼科</c:v>
                </c:pt>
                <c:pt idx="42">
                  <c:v>血液科</c:v>
                </c:pt>
                <c:pt idx="43">
                  <c:v>产科</c:v>
                </c:pt>
                <c:pt idx="44">
                  <c:v>显微骨科</c:v>
                </c:pt>
                <c:pt idx="45">
                  <c:v>针灸科</c:v>
                </c:pt>
                <c:pt idx="46">
                  <c:v>泌尿外科</c:v>
                </c:pt>
                <c:pt idx="47">
                  <c:v>脑病一科</c:v>
                </c:pt>
                <c:pt idx="48">
                  <c:v>消化内科</c:v>
                </c:pt>
                <c:pt idx="49">
                  <c:v>肝病科</c:v>
                </c:pt>
                <c:pt idx="50">
                  <c:v>运动损伤骨科</c:v>
                </c:pt>
                <c:pt idx="51">
                  <c:v>周围血管科</c:v>
                </c:pt>
                <c:pt idx="52">
                  <c:v>心病二科</c:v>
                </c:pt>
                <c:pt idx="53">
                  <c:v>微创骨科</c:v>
                </c:pt>
                <c:pt idx="54">
                  <c:v>神经内科</c:v>
                </c:pt>
                <c:pt idx="55">
                  <c:v>脑病二科</c:v>
                </c:pt>
                <c:pt idx="56">
                  <c:v>神经外科</c:v>
                </c:pt>
                <c:pt idx="57">
                  <c:v>脊柱骨科</c:v>
                </c:pt>
                <c:pt idx="58">
                  <c:v>妇科</c:v>
                </c:pt>
                <c:pt idx="59">
                  <c:v>男科</c:v>
                </c:pt>
                <c:pt idx="60">
                  <c:v>身心医学科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65.93541983930683</c:v>
                </c:pt>
                <c:pt idx="2">
                  <c:v>33.20390755714342</c:v>
                </c:pt>
                <c:pt idx="3">
                  <c:v>27.183068768833525</c:v>
                </c:pt>
                <c:pt idx="4">
                  <c:v>25.98052818981765</c:v>
                </c:pt>
                <c:pt idx="5">
                  <c:v>23.097269973164213</c:v>
                </c:pt>
                <c:pt idx="6">
                  <c:v>22.143647753157715</c:v>
                </c:pt>
                <c:pt idx="7">
                  <c:v>20.1359119586432</c:v>
                </c:pt>
                <c:pt idx="8">
                  <c:v>19.93993406480794</c:v>
                </c:pt>
                <c:pt idx="9">
                  <c:v>19.331389291265083</c:v>
                </c:pt>
                <c:pt idx="10">
                  <c:v>19.159052579616166</c:v>
                </c:pt>
                <c:pt idx="11">
                  <c:v>17.680287872929735</c:v>
                </c:pt>
                <c:pt idx="12">
                  <c:v>17.25231004752498</c:v>
                </c:pt>
                <c:pt idx="13">
                  <c:v>17.137909150785767</c:v>
                </c:pt>
                <c:pt idx="14">
                  <c:v>17.113438351767346</c:v>
                </c:pt>
                <c:pt idx="15">
                  <c:v>17.0240281225</c:v>
                </c:pt>
                <c:pt idx="16">
                  <c:v>16.58794591964829</c:v>
                </c:pt>
                <c:pt idx="17">
                  <c:v>16.3347269638983</c:v>
                </c:pt>
                <c:pt idx="18">
                  <c:v>16.176270369506113</c:v>
                </c:pt>
                <c:pt idx="19">
                  <c:v>15.661039468438227</c:v>
                </c:pt>
                <c:pt idx="20">
                  <c:v>14.807675102792938</c:v>
                </c:pt>
                <c:pt idx="21">
                  <c:v>14.560464756069184</c:v>
                </c:pt>
                <c:pt idx="22">
                  <c:v>14.309930587448658</c:v>
                </c:pt>
                <c:pt idx="23">
                  <c:v>14.296853453746445</c:v>
                </c:pt>
                <c:pt idx="24">
                  <c:v>14.28742178647828</c:v>
                </c:pt>
                <c:pt idx="25">
                  <c:v>14.03864949324691</c:v>
                </c:pt>
                <c:pt idx="26">
                  <c:v>13.375553884817633</c:v>
                </c:pt>
                <c:pt idx="27">
                  <c:v>13.263786357294405</c:v>
                </c:pt>
                <c:pt idx="28">
                  <c:v>13.218577644040579</c:v>
                </c:pt>
                <c:pt idx="29">
                  <c:v>13.152048332057666</c:v>
                </c:pt>
                <c:pt idx="30">
                  <c:v>13.071969916439386</c:v>
                </c:pt>
                <c:pt idx="31">
                  <c:v>13.03412941005062</c:v>
                </c:pt>
                <c:pt idx="32">
                  <c:v>12.895936837561834</c:v>
                </c:pt>
                <c:pt idx="33">
                  <c:v>12.79815459045802</c:v>
                </c:pt>
                <c:pt idx="34">
                  <c:v>12.712246417958745</c:v>
                </c:pt>
                <c:pt idx="35">
                  <c:v>12.172760156829364</c:v>
                </c:pt>
                <c:pt idx="36">
                  <c:v>12.019771416394462</c:v>
                </c:pt>
                <c:pt idx="37">
                  <c:v>11.974213617806619</c:v>
                </c:pt>
                <c:pt idx="38">
                  <c:v>11.531733780596301</c:v>
                </c:pt>
                <c:pt idx="39">
                  <c:v>11.2855664436887</c:v>
                </c:pt>
                <c:pt idx="40">
                  <c:v>11.121508212885942</c:v>
                </c:pt>
                <c:pt idx="41">
                  <c:v>10.653337156352261</c:v>
                </c:pt>
                <c:pt idx="42">
                  <c:v>10.306345217704429</c:v>
                </c:pt>
                <c:pt idx="43">
                  <c:v>9.825856516198431</c:v>
                </c:pt>
                <c:pt idx="44">
                  <c:v>9.697436039378346</c:v>
                </c:pt>
                <c:pt idx="45">
                  <c:v>9.582456289944233</c:v>
                </c:pt>
                <c:pt idx="46">
                  <c:v>9.524562671177405</c:v>
                </c:pt>
                <c:pt idx="47">
                  <c:v>9.484706776254045</c:v>
                </c:pt>
                <c:pt idx="48">
                  <c:v>8.776982503786362</c:v>
                </c:pt>
                <c:pt idx="49">
                  <c:v>8.739927322739861</c:v>
                </c:pt>
                <c:pt idx="50">
                  <c:v>8.458992632041296</c:v>
                </c:pt>
                <c:pt idx="51">
                  <c:v>8.413532436655132</c:v>
                </c:pt>
                <c:pt idx="52">
                  <c:v>7.903177861727817</c:v>
                </c:pt>
                <c:pt idx="53">
                  <c:v>7.829451040451911</c:v>
                </c:pt>
                <c:pt idx="54">
                  <c:v>7.654816654390565</c:v>
                </c:pt>
                <c:pt idx="55">
                  <c:v>7.470176712629743</c:v>
                </c:pt>
                <c:pt idx="56">
                  <c:v>4.824918721892088</c:v>
                </c:pt>
                <c:pt idx="57">
                  <c:v>4.126291963084218</c:v>
                </c:pt>
                <c:pt idx="58">
                  <c:v>3.89197225205164</c:v>
                </c:pt>
                <c:pt idx="59">
                  <c:v>3.2409247087617046</c:v>
                </c:pt>
                <c:pt idx="60">
                  <c:v>2.6921976664322154</c:v>
                </c:pt>
                <c:pt idx="61">
                  <c:v>0.452277779307194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胸外科</c:v>
                </c:pt>
                <c:pt idx="2">
                  <c:v>男科</c:v>
                </c:pt>
                <c:pt idx="3">
                  <c:v>脾胃科消化科合并</c:v>
                </c:pt>
                <c:pt idx="4">
                  <c:v>妇二科</c:v>
                </c:pt>
                <c:pt idx="5">
                  <c:v>治未病中心</c:v>
                </c:pt>
                <c:pt idx="6">
                  <c:v>东区肾病科</c:v>
                </c:pt>
                <c:pt idx="7">
                  <c:v>呼吸内科</c:v>
                </c:pt>
                <c:pt idx="8">
                  <c:v>乳腺甲状腺外科</c:v>
                </c:pt>
                <c:pt idx="9">
                  <c:v>脊柱骨科</c:v>
                </c:pt>
                <c:pt idx="10">
                  <c:v>重症医学科</c:v>
                </c:pt>
                <c:pt idx="11">
                  <c:v>康复科</c:v>
                </c:pt>
                <c:pt idx="12">
                  <c:v>消化内科</c:v>
                </c:pt>
                <c:pt idx="13">
                  <c:v>运动损伤骨科</c:v>
                </c:pt>
                <c:pt idx="14">
                  <c:v>皮肤科</c:v>
                </c:pt>
                <c:pt idx="15">
                  <c:v>心病二科</c:v>
                </c:pt>
                <c:pt idx="16">
                  <c:v>推拿科</c:v>
                </c:pt>
                <c:pt idx="17">
                  <c:v>肝胆外科</c:v>
                </c:pt>
                <c:pt idx="18">
                  <c:v>脑病一科</c:v>
                </c:pt>
                <c:pt idx="19">
                  <c:v>脾胃病科</c:v>
                </c:pt>
                <c:pt idx="20">
                  <c:v>妇科</c:v>
                </c:pt>
                <c:pt idx="21">
                  <c:v>内分泌科</c:v>
                </c:pt>
                <c:pt idx="22">
                  <c:v>中医外治中心</c:v>
                </c:pt>
                <c:pt idx="23">
                  <c:v>微创骨科</c:v>
                </c:pt>
                <c:pt idx="24">
                  <c:v>泌尿外科</c:v>
                </c:pt>
                <c:pt idx="25">
                  <c:v>眼科</c:v>
                </c:pt>
                <c:pt idx="26">
                  <c:v>心病三科</c:v>
                </c:pt>
                <c:pt idx="27">
                  <c:v>心病一科</c:v>
                </c:pt>
                <c:pt idx="28">
                  <c:v>妇科妇二科合并</c:v>
                </c:pt>
                <c:pt idx="29">
                  <c:v>肝病科</c:v>
                </c:pt>
                <c:pt idx="30">
                  <c:v>综合内科</c:v>
                </c:pt>
                <c:pt idx="31">
                  <c:v>产科</c:v>
                </c:pt>
                <c:pt idx="32">
                  <c:v>脑病二科</c:v>
                </c:pt>
                <c:pt idx="33">
                  <c:v>血液科</c:v>
                </c:pt>
                <c:pt idx="34">
                  <c:v>耳鼻喉科</c:v>
                </c:pt>
                <c:pt idx="35">
                  <c:v>肾病科</c:v>
                </c:pt>
                <c:pt idx="36">
                  <c:v>美容皮肤科</c:v>
                </c:pt>
                <c:pt idx="37">
                  <c:v>肿瘤内科</c:v>
                </c:pt>
                <c:pt idx="38">
                  <c:v>骨科</c:v>
                </c:pt>
                <c:pt idx="39">
                  <c:v>心病四科</c:v>
                </c:pt>
                <c:pt idx="40">
                  <c:v>关节骨科</c:v>
                </c:pt>
                <c:pt idx="41">
                  <c:v>脑病三科</c:v>
                </c:pt>
                <c:pt idx="42">
                  <c:v>身心医学科</c:v>
                </c:pt>
                <c:pt idx="43">
                  <c:v>创伤骨科</c:v>
                </c:pt>
                <c:pt idx="44">
                  <c:v>儿科</c:v>
                </c:pt>
                <c:pt idx="45">
                  <c:v>神经外科</c:v>
                </c:pt>
                <c:pt idx="46">
                  <c:v>风湿病科</c:v>
                </c:pt>
                <c:pt idx="47">
                  <c:v>肾脏内科</c:v>
                </c:pt>
                <c:pt idx="48">
                  <c:v>西区重症医学科</c:v>
                </c:pt>
                <c:pt idx="49">
                  <c:v>口腔科</c:v>
                </c:pt>
                <c:pt idx="50">
                  <c:v>心血管内科</c:v>
                </c:pt>
                <c:pt idx="51">
                  <c:v>肛肠科</c:v>
                </c:pt>
                <c:pt idx="52">
                  <c:v>显微骨科</c:v>
                </c:pt>
                <c:pt idx="53">
                  <c:v>老年医学科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周围血管科</c:v>
                </c:pt>
                <c:pt idx="58">
                  <c:v>普通外科</c:v>
                </c:pt>
                <c:pt idx="59">
                  <c:v>小儿推拿科</c:v>
                </c:pt>
                <c:pt idx="60">
                  <c:v>小儿骨科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0.0023138198939242098</c:v>
                </c:pt>
                <c:pt idx="2">
                  <c:v>0.0021967931716074664</c:v>
                </c:pt>
                <c:pt idx="3">
                  <c:v>0.0021456520909604506</c:v>
                </c:pt>
                <c:pt idx="4">
                  <c:v>0.002133498796927231</c:v>
                </c:pt>
                <c:pt idx="5">
                  <c:v>0.0021163513879855385</c:v>
                </c:pt>
                <c:pt idx="6">
                  <c:v>0.002088120272103822</c:v>
                </c:pt>
                <c:pt idx="7">
                  <c:v>0.0020651830103089715</c:v>
                </c:pt>
                <c:pt idx="8">
                  <c:v>0.0020244409221061768</c:v>
                </c:pt>
                <c:pt idx="9">
                  <c:v>0.0019893165718758215</c:v>
                </c:pt>
                <c:pt idx="10">
                  <c:v>0.0018687729869342744</c:v>
                </c:pt>
                <c:pt idx="11">
                  <c:v>0.0017587037090467728</c:v>
                </c:pt>
                <c:pt idx="12">
                  <c:v>0.0017106749373928414</c:v>
                </c:pt>
                <c:pt idx="13">
                  <c:v>0.0016852773493982044</c:v>
                </c:pt>
                <c:pt idx="14">
                  <c:v>0.0016610105421725116</c:v>
                </c:pt>
                <c:pt idx="15">
                  <c:v>0.00165181075768754</c:v>
                </c:pt>
                <c:pt idx="16">
                  <c:v>0.0016465698379339393</c:v>
                </c:pt>
                <c:pt idx="17">
                  <c:v>0.0015909126526624199</c:v>
                </c:pt>
                <c:pt idx="18">
                  <c:v>0.0015532015521611529</c:v>
                </c:pt>
                <c:pt idx="19">
                  <c:v>0.0014787228738239366</c:v>
                </c:pt>
                <c:pt idx="20">
                  <c:v>0.00146670047512505</c:v>
                </c:pt>
                <c:pt idx="21">
                  <c:v>0.0014202325786293582</c:v>
                </c:pt>
                <c:pt idx="22">
                  <c:v>0.0014130758057053986</c:v>
                </c:pt>
                <c:pt idx="23">
                  <c:v>0.0014082338734064286</c:v>
                </c:pt>
                <c:pt idx="24">
                  <c:v>0.0013837172984410145</c:v>
                </c:pt>
                <c:pt idx="25">
                  <c:v>0.001320212477617812</c:v>
                </c:pt>
                <c:pt idx="26">
                  <c:v>0.0013193375180406857</c:v>
                </c:pt>
                <c:pt idx="27">
                  <c:v>0.0013186330695513226</c:v>
                </c:pt>
                <c:pt idx="28">
                  <c:v>0.0012602350382310166</c:v>
                </c:pt>
                <c:pt idx="29">
                  <c:v>0.0012149894406030964</c:v>
                </c:pt>
                <c:pt idx="30">
                  <c:v>0.0011139391892505215</c:v>
                </c:pt>
                <c:pt idx="31">
                  <c:v>0.0011057819439303795</c:v>
                </c:pt>
                <c:pt idx="32">
                  <c:v>0.0010325677802151757</c:v>
                </c:pt>
                <c:pt idx="33">
                  <c:v>0.0010268028436559082</c:v>
                </c:pt>
                <c:pt idx="34">
                  <c:v>0.0010258399436694247</c:v>
                </c:pt>
                <c:pt idx="35">
                  <c:v>0.0010159429283357428</c:v>
                </c:pt>
                <c:pt idx="36">
                  <c:v>0.0010049078034676622</c:v>
                </c:pt>
                <c:pt idx="37">
                  <c:v>0.0009953899663583418</c:v>
                </c:pt>
                <c:pt idx="38">
                  <c:v>0.0009254536374685132</c:v>
                </c:pt>
                <c:pt idx="39">
                  <c:v>0.0009206096863479328</c:v>
                </c:pt>
                <c:pt idx="40">
                  <c:v>0.0009173619162238285</c:v>
                </c:pt>
                <c:pt idx="41">
                  <c:v>0.0008468499075134261</c:v>
                </c:pt>
                <c:pt idx="42">
                  <c:v>0.0007645013224094988</c:v>
                </c:pt>
                <c:pt idx="43">
                  <c:v>0.0006931002960758718</c:v>
                </c:pt>
                <c:pt idx="44">
                  <c:v>0.0005763412587070759</c:v>
                </c:pt>
                <c:pt idx="45">
                  <c:v>0.0005567290086178237</c:v>
                </c:pt>
                <c:pt idx="46">
                  <c:v>0.0005400096642372206</c:v>
                </c:pt>
                <c:pt idx="47">
                  <c:v>0.0004867269389554678</c:v>
                </c:pt>
                <c:pt idx="48">
                  <c:v>0.00048463281313531286</c:v>
                </c:pt>
                <c:pt idx="49">
                  <c:v>0.0004668081951525082</c:v>
                </c:pt>
                <c:pt idx="50">
                  <c:v>0.00045765132341191205</c:v>
                </c:pt>
                <c:pt idx="51">
                  <c:v>0.00042087980056482936</c:v>
                </c:pt>
                <c:pt idx="52">
                  <c:v>0.00039831706875499364</c:v>
                </c:pt>
                <c:pt idx="53">
                  <c:v>0.00037826817638029255</c:v>
                </c:pt>
                <c:pt idx="54">
                  <c:v>0.0003302781511478896</c:v>
                </c:pt>
                <c:pt idx="55">
                  <c:v>0.0003105301329791131</c:v>
                </c:pt>
                <c:pt idx="56">
                  <c:v>0.000276192023338234</c:v>
                </c:pt>
                <c:pt idx="57">
                  <c:v>0.00026631514619325026</c:v>
                </c:pt>
                <c:pt idx="58">
                  <c:v>0.00023542189416492397</c:v>
                </c:pt>
                <c:pt idx="59">
                  <c:v>0.00008028054525652168</c:v>
                </c:pt>
                <c:pt idx="60">
                  <c:v>0.000023119615213256214</c:v>
                </c:pt>
                <c:pt idx="61">
                  <c:v>0.000019701230483331425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口腔科</c:v>
                </c:pt>
                <c:pt idx="2">
                  <c:v>老年医学科</c:v>
                </c:pt>
                <c:pt idx="3">
                  <c:v>心病三科</c:v>
                </c:pt>
                <c:pt idx="4">
                  <c:v>小儿骨科</c:v>
                </c:pt>
                <c:pt idx="5">
                  <c:v>消化内科</c:v>
                </c:pt>
                <c:pt idx="6">
                  <c:v>男科</c:v>
                </c:pt>
                <c:pt idx="7">
                  <c:v>产科</c:v>
                </c:pt>
                <c:pt idx="8">
                  <c:v>心血管内科</c:v>
                </c:pt>
                <c:pt idx="9">
                  <c:v>神经外科</c:v>
                </c:pt>
                <c:pt idx="10">
                  <c:v>乳腺甲状腺外科</c:v>
                </c:pt>
                <c:pt idx="11">
                  <c:v>脑病一科</c:v>
                </c:pt>
                <c:pt idx="12">
                  <c:v>呼吸内科</c:v>
                </c:pt>
                <c:pt idx="13">
                  <c:v>脾胃病科</c:v>
                </c:pt>
                <c:pt idx="14">
                  <c:v>脾胃科消化科合并</c:v>
                </c:pt>
                <c:pt idx="15">
                  <c:v>身心医学科</c:v>
                </c:pt>
                <c:pt idx="16">
                  <c:v>内分泌科</c:v>
                </c:pt>
                <c:pt idx="17">
                  <c:v>血液科</c:v>
                </c:pt>
                <c:pt idx="18">
                  <c:v>医院</c:v>
                </c:pt>
                <c:pt idx="19">
                  <c:v>妇二科</c:v>
                </c:pt>
                <c:pt idx="20">
                  <c:v>脊柱骨科</c:v>
                </c:pt>
                <c:pt idx="21">
                  <c:v>眼科</c:v>
                </c:pt>
                <c:pt idx="22">
                  <c:v>神经内科</c:v>
                </c:pt>
                <c:pt idx="23">
                  <c:v>肾病科</c:v>
                </c:pt>
                <c:pt idx="24">
                  <c:v>运动损伤骨科</c:v>
                </c:pt>
                <c:pt idx="25">
                  <c:v>风湿病科</c:v>
                </c:pt>
                <c:pt idx="26">
                  <c:v>康复科</c:v>
                </c:pt>
                <c:pt idx="27">
                  <c:v>心病一科</c:v>
                </c:pt>
                <c:pt idx="28">
                  <c:v>东区重症医学科</c:v>
                </c:pt>
                <c:pt idx="29">
                  <c:v>脑病三科</c:v>
                </c:pt>
                <c:pt idx="30">
                  <c:v>周围血管科</c:v>
                </c:pt>
                <c:pt idx="31">
                  <c:v>关节骨科</c:v>
                </c:pt>
                <c:pt idx="32">
                  <c:v>中医经典科</c:v>
                </c:pt>
                <c:pt idx="33">
                  <c:v>肝胆外科</c:v>
                </c:pt>
                <c:pt idx="34">
                  <c:v>显微骨科</c:v>
                </c:pt>
                <c:pt idx="35">
                  <c:v>针灸科</c:v>
                </c:pt>
                <c:pt idx="36">
                  <c:v>微创骨科</c:v>
                </c:pt>
                <c:pt idx="37">
                  <c:v>儿科</c:v>
                </c:pt>
                <c:pt idx="38">
                  <c:v>肛肠科</c:v>
                </c:pt>
                <c:pt idx="39">
                  <c:v>综合内科</c:v>
                </c:pt>
                <c:pt idx="40">
                  <c:v>推拿科</c:v>
                </c:pt>
                <c:pt idx="41">
                  <c:v>西区重症医学科</c:v>
                </c:pt>
                <c:pt idx="42">
                  <c:v>东区肾病科</c:v>
                </c:pt>
                <c:pt idx="43">
                  <c:v>皮肤科</c:v>
                </c:pt>
                <c:pt idx="44">
                  <c:v>肝病科</c:v>
                </c:pt>
                <c:pt idx="45">
                  <c:v>美容皮肤科</c:v>
                </c:pt>
                <c:pt idx="46">
                  <c:v>重症医学科</c:v>
                </c:pt>
                <c:pt idx="47">
                  <c:v>治未病中心</c:v>
                </c:pt>
                <c:pt idx="48">
                  <c:v>耳鼻喉科</c:v>
                </c:pt>
                <c:pt idx="49">
                  <c:v>泌尿外科</c:v>
                </c:pt>
                <c:pt idx="50">
                  <c:v>肾脏内科</c:v>
                </c:pt>
                <c:pt idx="51">
                  <c:v>妇科妇二科合并</c:v>
                </c:pt>
                <c:pt idx="52">
                  <c:v>普通外科</c:v>
                </c:pt>
                <c:pt idx="53">
                  <c:v>妇科</c:v>
                </c:pt>
                <c:pt idx="54">
                  <c:v>创伤骨科</c:v>
                </c:pt>
                <c:pt idx="55">
                  <c:v>胸外科</c:v>
                </c:pt>
                <c:pt idx="56">
                  <c:v>心病四科</c:v>
                </c:pt>
                <c:pt idx="57">
                  <c:v>心病二科</c:v>
                </c:pt>
                <c:pt idx="58">
                  <c:v>中医外治中心</c:v>
                </c:pt>
                <c:pt idx="59">
                  <c:v>脑病二科</c:v>
                </c:pt>
                <c:pt idx="60">
                  <c:v>小儿推拿科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98.33803445997302</c:v>
                </c:pt>
                <c:pt idx="2">
                  <c:v>95.97212381153588</c:v>
                </c:pt>
                <c:pt idx="3">
                  <c:v>95.02509395831721</c:v>
                </c:pt>
                <c:pt idx="4">
                  <c:v>93.88020781202877</c:v>
                </c:pt>
                <c:pt idx="5">
                  <c:v>92.96798484596563</c:v>
                </c:pt>
                <c:pt idx="6">
                  <c:v>92.76901020279314</c:v>
                </c:pt>
                <c:pt idx="7">
                  <c:v>87.95633668518262</c:v>
                </c:pt>
                <c:pt idx="8">
                  <c:v>87.1568342244264</c:v>
                </c:pt>
                <c:pt idx="9">
                  <c:v>85.14536073399418</c:v>
                </c:pt>
                <c:pt idx="10">
                  <c:v>83.0736034736574</c:v>
                </c:pt>
                <c:pt idx="11">
                  <c:v>82.4472356162328</c:v>
                </c:pt>
                <c:pt idx="12">
                  <c:v>80.53916064552904</c:v>
                </c:pt>
                <c:pt idx="13">
                  <c:v>80.21702292889447</c:v>
                </c:pt>
                <c:pt idx="14">
                  <c:v>77.92626328907438</c:v>
                </c:pt>
                <c:pt idx="15">
                  <c:v>75.81124862644062</c:v>
                </c:pt>
                <c:pt idx="16">
                  <c:v>73.2611179720953</c:v>
                </c:pt>
                <c:pt idx="17">
                  <c:v>72.46994147732997</c:v>
                </c:pt>
                <c:pt idx="18">
                  <c:v>71.79159451904401</c:v>
                </c:pt>
                <c:pt idx="19">
                  <c:v>70.51993044775693</c:v>
                </c:pt>
                <c:pt idx="20">
                  <c:v>70.28939663373531</c:v>
                </c:pt>
                <c:pt idx="21">
                  <c:v>70.27129638342018</c:v>
                </c:pt>
                <c:pt idx="22">
                  <c:v>69.89015475134723</c:v>
                </c:pt>
                <c:pt idx="23">
                  <c:v>67.85936544993736</c:v>
                </c:pt>
                <c:pt idx="24">
                  <c:v>61.72569042094782</c:v>
                </c:pt>
                <c:pt idx="25">
                  <c:v>60.997171901077344</c:v>
                </c:pt>
                <c:pt idx="26">
                  <c:v>58.749095875249175</c:v>
                </c:pt>
                <c:pt idx="27">
                  <c:v>56.93135318006322</c:v>
                </c:pt>
                <c:pt idx="28">
                  <c:v>55.71218348173396</c:v>
                </c:pt>
                <c:pt idx="29">
                  <c:v>53.7533948486316</c:v>
                </c:pt>
                <c:pt idx="30">
                  <c:v>52.8177743233621</c:v>
                </c:pt>
                <c:pt idx="31">
                  <c:v>51.90952308411806</c:v>
                </c:pt>
                <c:pt idx="32">
                  <c:v>49.78275149701824</c:v>
                </c:pt>
                <c:pt idx="33">
                  <c:v>49.68603123898336</c:v>
                </c:pt>
                <c:pt idx="34">
                  <c:v>49.28199658876598</c:v>
                </c:pt>
                <c:pt idx="35">
                  <c:v>49.18629207201275</c:v>
                </c:pt>
                <c:pt idx="36">
                  <c:v>46.396115599871365</c:v>
                </c:pt>
                <c:pt idx="37">
                  <c:v>44.56143407666499</c:v>
                </c:pt>
                <c:pt idx="38">
                  <c:v>39.98771304268772</c:v>
                </c:pt>
                <c:pt idx="39">
                  <c:v>37.70473915490445</c:v>
                </c:pt>
                <c:pt idx="40">
                  <c:v>35.56145306637841</c:v>
                </c:pt>
                <c:pt idx="41">
                  <c:v>33.16441112387573</c:v>
                </c:pt>
                <c:pt idx="42">
                  <c:v>31.833343518594287</c:v>
                </c:pt>
                <c:pt idx="43">
                  <c:v>27.68546180914249</c:v>
                </c:pt>
                <c:pt idx="44">
                  <c:v>26.13065244829409</c:v>
                </c:pt>
                <c:pt idx="45">
                  <c:v>25.90685699142476</c:v>
                </c:pt>
                <c:pt idx="46">
                  <c:v>24.82359768031433</c:v>
                </c:pt>
                <c:pt idx="47">
                  <c:v>19.023136764801386</c:v>
                </c:pt>
                <c:pt idx="48">
                  <c:v>18.953885598036983</c:v>
                </c:pt>
                <c:pt idx="49">
                  <c:v>17.512426875104843</c:v>
                </c:pt>
                <c:pt idx="50">
                  <c:v>13.64978469715802</c:v>
                </c:pt>
                <c:pt idx="51">
                  <c:v>11.921427342590436</c:v>
                </c:pt>
                <c:pt idx="52">
                  <c:v>11.63304251735176</c:v>
                </c:pt>
                <c:pt idx="53">
                  <c:v>11.400620630212778</c:v>
                </c:pt>
                <c:pt idx="54">
                  <c:v>10.21269312788498</c:v>
                </c:pt>
                <c:pt idx="55">
                  <c:v>9.4358642539631</c:v>
                </c:pt>
                <c:pt idx="56">
                  <c:v>8.524475831547456</c:v>
                </c:pt>
                <c:pt idx="57">
                  <c:v>8.438370515183054</c:v>
                </c:pt>
                <c:pt idx="58">
                  <c:v>7.344498621059998</c:v>
                </c:pt>
                <c:pt idx="59">
                  <c:v>6.637097663953329</c:v>
                </c:pt>
                <c:pt idx="60">
                  <c:v>6.030678710666574</c:v>
                </c:pt>
                <c:pt idx="61">
                  <c:v>1.8304214539487633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综合内科</c:v>
                </c:pt>
                <c:pt idx="4">
                  <c:v>关节骨科</c:v>
                </c:pt>
                <c:pt idx="5">
                  <c:v>血液科</c:v>
                </c:pt>
                <c:pt idx="6">
                  <c:v>微创骨科</c:v>
                </c:pt>
                <c:pt idx="7">
                  <c:v>普通外科</c:v>
                </c:pt>
                <c:pt idx="8">
                  <c:v>康复科</c:v>
                </c:pt>
                <c:pt idx="9">
                  <c:v>神经内科</c:v>
                </c:pt>
                <c:pt idx="10">
                  <c:v>肝胆外科</c:v>
                </c:pt>
                <c:pt idx="11">
                  <c:v>显微骨科</c:v>
                </c:pt>
                <c:pt idx="12">
                  <c:v>脾胃科消化科合并</c:v>
                </c:pt>
                <c:pt idx="13">
                  <c:v>推拿科</c:v>
                </c:pt>
                <c:pt idx="14">
                  <c:v>肛肠科</c:v>
                </c:pt>
                <c:pt idx="15">
                  <c:v>美容皮肤科</c:v>
                </c:pt>
                <c:pt idx="16">
                  <c:v>皮肤科</c:v>
                </c:pt>
                <c:pt idx="17">
                  <c:v>消化内科</c:v>
                </c:pt>
                <c:pt idx="18">
                  <c:v>胸外科</c:v>
                </c:pt>
                <c:pt idx="19">
                  <c:v>心血管内科</c:v>
                </c:pt>
                <c:pt idx="20">
                  <c:v>周围血管科</c:v>
                </c:pt>
                <c:pt idx="21">
                  <c:v>脊柱骨科</c:v>
                </c:pt>
                <c:pt idx="22">
                  <c:v>男科</c:v>
                </c:pt>
                <c:pt idx="23">
                  <c:v>心病四科</c:v>
                </c:pt>
                <c:pt idx="24">
                  <c:v>呼吸内科</c:v>
                </c:pt>
                <c:pt idx="25">
                  <c:v>肿瘤内科</c:v>
                </c:pt>
                <c:pt idx="26">
                  <c:v>风湿病科</c:v>
                </c:pt>
                <c:pt idx="27">
                  <c:v>脾胃病科</c:v>
                </c:pt>
                <c:pt idx="28">
                  <c:v>儿科</c:v>
                </c:pt>
                <c:pt idx="29">
                  <c:v>眼科</c:v>
                </c:pt>
                <c:pt idx="30">
                  <c:v>东区肾病科</c:v>
                </c:pt>
                <c:pt idx="31">
                  <c:v>中医经典科</c:v>
                </c:pt>
                <c:pt idx="32">
                  <c:v>西区重症医学科</c:v>
                </c:pt>
                <c:pt idx="33">
                  <c:v>泌尿外科</c:v>
                </c:pt>
                <c:pt idx="34">
                  <c:v>重症医学科</c:v>
                </c:pt>
                <c:pt idx="35">
                  <c:v>妇二科</c:v>
                </c:pt>
                <c:pt idx="36">
                  <c:v>针灸科</c:v>
                </c:pt>
                <c:pt idx="37">
                  <c:v>创伤骨科</c:v>
                </c:pt>
                <c:pt idx="38">
                  <c:v>运动损伤骨科</c:v>
                </c:pt>
                <c:pt idx="39">
                  <c:v>中医外治中心</c:v>
                </c:pt>
                <c:pt idx="40">
                  <c:v>老年医学科</c:v>
                </c:pt>
                <c:pt idx="41">
                  <c:v>心病二科</c:v>
                </c:pt>
                <c:pt idx="42">
                  <c:v>口腔科</c:v>
                </c:pt>
                <c:pt idx="43">
                  <c:v>脑病三科</c:v>
                </c:pt>
                <c:pt idx="44">
                  <c:v>心病三科</c:v>
                </c:pt>
                <c:pt idx="45">
                  <c:v>骨科</c:v>
                </c:pt>
                <c:pt idx="46">
                  <c:v>心病一科</c:v>
                </c:pt>
                <c:pt idx="47">
                  <c:v>医院</c:v>
                </c:pt>
                <c:pt idx="48">
                  <c:v>乳腺甲状腺外科</c:v>
                </c:pt>
                <c:pt idx="49">
                  <c:v>妇科</c:v>
                </c:pt>
                <c:pt idx="50">
                  <c:v>脑病二科</c:v>
                </c:pt>
                <c:pt idx="51">
                  <c:v>治未病中心</c:v>
                </c:pt>
                <c:pt idx="52">
                  <c:v>产科</c:v>
                </c:pt>
                <c:pt idx="53">
                  <c:v>小儿推拿科</c:v>
                </c:pt>
                <c:pt idx="54">
                  <c:v>神经外科</c:v>
                </c:pt>
                <c:pt idx="55">
                  <c:v>肝病科</c:v>
                </c:pt>
                <c:pt idx="56">
                  <c:v>内分泌科</c:v>
                </c:pt>
                <c:pt idx="57">
                  <c:v>肾脏内科</c:v>
                </c:pt>
                <c:pt idx="58">
                  <c:v>妇科妇二科合并</c:v>
                </c:pt>
                <c:pt idx="59">
                  <c:v>身心医学科</c:v>
                </c:pt>
                <c:pt idx="60">
                  <c:v>东区重症医学科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95.37822627130683</c:v>
                </c:pt>
                <c:pt idx="2">
                  <c:v>95.00554700239437</c:v>
                </c:pt>
                <c:pt idx="3">
                  <c:v>94.33233759296274</c:v>
                </c:pt>
                <c:pt idx="4">
                  <c:v>94.23926923683125</c:v>
                </c:pt>
                <c:pt idx="5">
                  <c:v>93.49951725960044</c:v>
                </c:pt>
                <c:pt idx="6">
                  <c:v>92.45771319405223</c:v>
                </c:pt>
                <c:pt idx="7">
                  <c:v>92.17729516064574</c:v>
                </c:pt>
                <c:pt idx="8">
                  <c:v>90.1754584146568</c:v>
                </c:pt>
                <c:pt idx="9">
                  <c:v>86.94873478900053</c:v>
                </c:pt>
                <c:pt idx="10">
                  <c:v>86.41285088933934</c:v>
                </c:pt>
                <c:pt idx="11">
                  <c:v>86.01023673930251</c:v>
                </c:pt>
                <c:pt idx="12">
                  <c:v>82.366172753376</c:v>
                </c:pt>
                <c:pt idx="13">
                  <c:v>80.58521444867053</c:v>
                </c:pt>
                <c:pt idx="14">
                  <c:v>79.57693045050159</c:v>
                </c:pt>
                <c:pt idx="15">
                  <c:v>79.53776188664715</c:v>
                </c:pt>
                <c:pt idx="16">
                  <c:v>79.17948422996517</c:v>
                </c:pt>
                <c:pt idx="17">
                  <c:v>76.36525618908719</c:v>
                </c:pt>
                <c:pt idx="18">
                  <c:v>75.26809379342613</c:v>
                </c:pt>
                <c:pt idx="19">
                  <c:v>72.6668026265332</c:v>
                </c:pt>
                <c:pt idx="20">
                  <c:v>69.47581434387385</c:v>
                </c:pt>
                <c:pt idx="21">
                  <c:v>68.78091721213205</c:v>
                </c:pt>
                <c:pt idx="22">
                  <c:v>68.46835559760027</c:v>
                </c:pt>
                <c:pt idx="23">
                  <c:v>67.6282869593886</c:v>
                </c:pt>
                <c:pt idx="24">
                  <c:v>67.57850697591195</c:v>
                </c:pt>
                <c:pt idx="25">
                  <c:v>66.95908011707681</c:v>
                </c:pt>
                <c:pt idx="26">
                  <c:v>66.57894641958099</c:v>
                </c:pt>
                <c:pt idx="27">
                  <c:v>65.63980587744064</c:v>
                </c:pt>
                <c:pt idx="28">
                  <c:v>62.67828040282023</c:v>
                </c:pt>
                <c:pt idx="29">
                  <c:v>59.7753235527333</c:v>
                </c:pt>
                <c:pt idx="30">
                  <c:v>58.92767414110836</c:v>
                </c:pt>
                <c:pt idx="31">
                  <c:v>57.50930260426322</c:v>
                </c:pt>
                <c:pt idx="32">
                  <c:v>57.192028931494946</c:v>
                </c:pt>
                <c:pt idx="33">
                  <c:v>54.24811951540125</c:v>
                </c:pt>
                <c:pt idx="34">
                  <c:v>52.7539636788327</c:v>
                </c:pt>
                <c:pt idx="35">
                  <c:v>51.40853804770323</c:v>
                </c:pt>
                <c:pt idx="36">
                  <c:v>49.959227302484884</c:v>
                </c:pt>
                <c:pt idx="37">
                  <c:v>49.5078670396539</c:v>
                </c:pt>
                <c:pt idx="38">
                  <c:v>49.27002431038253</c:v>
                </c:pt>
                <c:pt idx="39">
                  <c:v>48.4610675567717</c:v>
                </c:pt>
                <c:pt idx="40">
                  <c:v>46.1034694691709</c:v>
                </c:pt>
                <c:pt idx="41">
                  <c:v>45.61812126035333</c:v>
                </c:pt>
                <c:pt idx="42">
                  <c:v>43.609052720688545</c:v>
                </c:pt>
                <c:pt idx="43">
                  <c:v>41.40508733202673</c:v>
                </c:pt>
                <c:pt idx="44">
                  <c:v>39.51804973042032</c:v>
                </c:pt>
                <c:pt idx="45">
                  <c:v>32.13804978687883</c:v>
                </c:pt>
                <c:pt idx="46">
                  <c:v>31.11079987407518</c:v>
                </c:pt>
                <c:pt idx="47">
                  <c:v>26.696348687783534</c:v>
                </c:pt>
                <c:pt idx="48">
                  <c:v>26.135257997569177</c:v>
                </c:pt>
                <c:pt idx="49">
                  <c:v>24.567259980170522</c:v>
                </c:pt>
                <c:pt idx="50">
                  <c:v>24.045969897291737</c:v>
                </c:pt>
                <c:pt idx="51">
                  <c:v>20.165246627847257</c:v>
                </c:pt>
                <c:pt idx="52">
                  <c:v>19.215326567142387</c:v>
                </c:pt>
                <c:pt idx="53">
                  <c:v>16.64042684075972</c:v>
                </c:pt>
                <c:pt idx="54">
                  <c:v>13.919623111174433</c:v>
                </c:pt>
                <c:pt idx="55">
                  <c:v>12.731334671684046</c:v>
                </c:pt>
                <c:pt idx="56">
                  <c:v>11.055603435192575</c:v>
                </c:pt>
                <c:pt idx="57">
                  <c:v>8.62077439933539</c:v>
                </c:pt>
                <c:pt idx="58">
                  <c:v>8.257321660345434</c:v>
                </c:pt>
                <c:pt idx="59">
                  <c:v>3.5063686583779665</c:v>
                </c:pt>
                <c:pt idx="60">
                  <c:v>2.272142487061945</c:v>
                </c:pt>
                <c:pt idx="61">
                  <c:v>1.9243913294129809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耳鼻喉科</c:v>
                </c:pt>
                <c:pt idx="2">
                  <c:v>东区肾病科</c:v>
                </c:pt>
                <c:pt idx="3">
                  <c:v>皮肤科</c:v>
                </c:pt>
                <c:pt idx="4">
                  <c:v>眼科</c:v>
                </c:pt>
                <c:pt idx="5">
                  <c:v>关节骨科</c:v>
                </c:pt>
                <c:pt idx="6">
                  <c:v>小儿骨科</c:v>
                </c:pt>
                <c:pt idx="7">
                  <c:v>脾胃科消化科合并</c:v>
                </c:pt>
                <c:pt idx="8">
                  <c:v>口腔科</c:v>
                </c:pt>
                <c:pt idx="9">
                  <c:v>脑病二科</c:v>
                </c:pt>
                <c:pt idx="10">
                  <c:v>男科</c:v>
                </c:pt>
                <c:pt idx="11">
                  <c:v>心病三科</c:v>
                </c:pt>
                <c:pt idx="12">
                  <c:v>心病一科</c:v>
                </c:pt>
                <c:pt idx="13">
                  <c:v>康复科</c:v>
                </c:pt>
                <c:pt idx="14">
                  <c:v>治未病中心</c:v>
                </c:pt>
                <c:pt idx="15">
                  <c:v>小儿推拿科</c:v>
                </c:pt>
                <c:pt idx="16">
                  <c:v>心病四科</c:v>
                </c:pt>
                <c:pt idx="17">
                  <c:v>脊柱骨科</c:v>
                </c:pt>
                <c:pt idx="18">
                  <c:v>胸外科</c:v>
                </c:pt>
                <c:pt idx="19">
                  <c:v>综合内科</c:v>
                </c:pt>
                <c:pt idx="20">
                  <c:v>内分泌科</c:v>
                </c:pt>
                <c:pt idx="21">
                  <c:v>肿瘤内科</c:v>
                </c:pt>
                <c:pt idx="22">
                  <c:v>脑病三科</c:v>
                </c:pt>
                <c:pt idx="23">
                  <c:v>乳腺甲状腺外科</c:v>
                </c:pt>
                <c:pt idx="24">
                  <c:v>骨科</c:v>
                </c:pt>
                <c:pt idx="25">
                  <c:v>普通外科</c:v>
                </c:pt>
                <c:pt idx="26">
                  <c:v>微创骨科</c:v>
                </c:pt>
                <c:pt idx="27">
                  <c:v>妇二科</c:v>
                </c:pt>
                <c:pt idx="28">
                  <c:v>医院</c:v>
                </c:pt>
                <c:pt idx="29">
                  <c:v>美容皮肤科</c:v>
                </c:pt>
                <c:pt idx="30">
                  <c:v>推拿科</c:v>
                </c:pt>
                <c:pt idx="31">
                  <c:v>肾病科</c:v>
                </c:pt>
                <c:pt idx="32">
                  <c:v>周围血管科</c:v>
                </c:pt>
                <c:pt idx="33">
                  <c:v>产科</c:v>
                </c:pt>
                <c:pt idx="34">
                  <c:v>心血管内科</c:v>
                </c:pt>
                <c:pt idx="35">
                  <c:v>运动损伤骨科</c:v>
                </c:pt>
                <c:pt idx="36">
                  <c:v>泌尿外科</c:v>
                </c:pt>
                <c:pt idx="37">
                  <c:v>肝病科</c:v>
                </c:pt>
                <c:pt idx="38">
                  <c:v>肝胆外科</c:v>
                </c:pt>
                <c:pt idx="39">
                  <c:v>呼吸内科</c:v>
                </c:pt>
                <c:pt idx="40">
                  <c:v>中医经典科</c:v>
                </c:pt>
                <c:pt idx="41">
                  <c:v>血液科</c:v>
                </c:pt>
                <c:pt idx="42">
                  <c:v>脾胃病科</c:v>
                </c:pt>
                <c:pt idx="43">
                  <c:v>重症医学科</c:v>
                </c:pt>
                <c:pt idx="44">
                  <c:v>创伤骨科</c:v>
                </c:pt>
                <c:pt idx="45">
                  <c:v>西区重症医学科</c:v>
                </c:pt>
                <c:pt idx="46">
                  <c:v>妇科妇二科合并</c:v>
                </c:pt>
                <c:pt idx="47">
                  <c:v>身心医学科</c:v>
                </c:pt>
                <c:pt idx="48">
                  <c:v>肾脏内科</c:v>
                </c:pt>
                <c:pt idx="49">
                  <c:v>消化内科</c:v>
                </c:pt>
                <c:pt idx="50">
                  <c:v>中医外治中心</c:v>
                </c:pt>
                <c:pt idx="51">
                  <c:v>老年医学科</c:v>
                </c:pt>
                <c:pt idx="52">
                  <c:v>针灸科</c:v>
                </c:pt>
                <c:pt idx="53">
                  <c:v>妇科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脑病一科</c:v>
                </c:pt>
                <c:pt idx="57">
                  <c:v>神经外科</c:v>
                </c:pt>
                <c:pt idx="58">
                  <c:v>风湿病科</c:v>
                </c:pt>
                <c:pt idx="59">
                  <c:v>儿科</c:v>
                </c:pt>
                <c:pt idx="60">
                  <c:v>心病二科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99.53530765597772</c:v>
                </c:pt>
                <c:pt idx="1">
                  <c:v>98.17909553777508</c:v>
                </c:pt>
                <c:pt idx="2">
                  <c:v>96.62405676200862</c:v>
                </c:pt>
                <c:pt idx="3">
                  <c:v>95.91943289325438</c:v>
                </c:pt>
                <c:pt idx="4">
                  <c:v>95.0106593044434</c:v>
                </c:pt>
                <c:pt idx="5">
                  <c:v>93.88658234123668</c:v>
                </c:pt>
                <c:pt idx="6">
                  <c:v>93.66302327563605</c:v>
                </c:pt>
                <c:pt idx="7">
                  <c:v>88.5346355620906</c:v>
                </c:pt>
                <c:pt idx="8">
                  <c:v>85.09168527048787</c:v>
                </c:pt>
                <c:pt idx="9">
                  <c:v>84.50297814568933</c:v>
                </c:pt>
                <c:pt idx="10">
                  <c:v>81.92455012815556</c:v>
                </c:pt>
                <c:pt idx="11">
                  <c:v>80.23035652233989</c:v>
                </c:pt>
                <c:pt idx="12">
                  <c:v>78.03734501745738</c:v>
                </c:pt>
                <c:pt idx="13">
                  <c:v>77.77499401674729</c:v>
                </c:pt>
                <c:pt idx="14">
                  <c:v>76.10600145188738</c:v>
                </c:pt>
                <c:pt idx="15">
                  <c:v>74.88105353517815</c:v>
                </c:pt>
                <c:pt idx="16">
                  <c:v>72.96471527188876</c:v>
                </c:pt>
                <c:pt idx="17">
                  <c:v>72.3736974268845</c:v>
                </c:pt>
                <c:pt idx="18">
                  <c:v>71.89441867471298</c:v>
                </c:pt>
                <c:pt idx="19">
                  <c:v>69.90875042978206</c:v>
                </c:pt>
                <c:pt idx="20">
                  <c:v>69.61356645413035</c:v>
                </c:pt>
                <c:pt idx="21">
                  <c:v>66.9239980013876</c:v>
                </c:pt>
                <c:pt idx="22">
                  <c:v>66.51752497361511</c:v>
                </c:pt>
                <c:pt idx="23">
                  <c:v>65.0958452506047</c:v>
                </c:pt>
                <c:pt idx="24">
                  <c:v>62.29394498492449</c:v>
                </c:pt>
                <c:pt idx="25">
                  <c:v>58.474199341370706</c:v>
                </c:pt>
                <c:pt idx="26">
                  <c:v>58.02959592723245</c:v>
                </c:pt>
                <c:pt idx="27">
                  <c:v>57.57120523975323</c:v>
                </c:pt>
                <c:pt idx="28">
                  <c:v>57.23681942984975</c:v>
                </c:pt>
                <c:pt idx="29">
                  <c:v>56.712037059626105</c:v>
                </c:pt>
                <c:pt idx="30">
                  <c:v>56.069898426958595</c:v>
                </c:pt>
                <c:pt idx="31">
                  <c:v>55.102574257350234</c:v>
                </c:pt>
                <c:pt idx="32">
                  <c:v>52.225287632762594</c:v>
                </c:pt>
                <c:pt idx="33">
                  <c:v>50.511391760820445</c:v>
                </c:pt>
                <c:pt idx="34">
                  <c:v>50.46121832914261</c:v>
                </c:pt>
                <c:pt idx="35">
                  <c:v>50.05641536887522</c:v>
                </c:pt>
                <c:pt idx="36">
                  <c:v>49.62987339443199</c:v>
                </c:pt>
                <c:pt idx="37">
                  <c:v>48.75529182239278</c:v>
                </c:pt>
                <c:pt idx="38">
                  <c:v>47.10358783609727</c:v>
                </c:pt>
                <c:pt idx="39">
                  <c:v>44.25142804193109</c:v>
                </c:pt>
                <c:pt idx="40">
                  <c:v>41.4879242203682</c:v>
                </c:pt>
                <c:pt idx="41">
                  <c:v>40.00937994992433</c:v>
                </c:pt>
                <c:pt idx="42">
                  <c:v>35.78424250730596</c:v>
                </c:pt>
                <c:pt idx="43">
                  <c:v>35.76126428926083</c:v>
                </c:pt>
                <c:pt idx="44">
                  <c:v>34.80052884028149</c:v>
                </c:pt>
                <c:pt idx="45">
                  <c:v>34.20801773201818</c:v>
                </c:pt>
                <c:pt idx="46">
                  <c:v>33.630814561170055</c:v>
                </c:pt>
                <c:pt idx="47">
                  <c:v>23.014438575589203</c:v>
                </c:pt>
                <c:pt idx="48">
                  <c:v>21.703348061793793</c:v>
                </c:pt>
                <c:pt idx="49">
                  <c:v>19.396806284356515</c:v>
                </c:pt>
                <c:pt idx="50">
                  <c:v>18.496694928566004</c:v>
                </c:pt>
                <c:pt idx="51">
                  <c:v>17.477506312715228</c:v>
                </c:pt>
                <c:pt idx="52">
                  <c:v>16.36406460483597</c:v>
                </c:pt>
                <c:pt idx="53">
                  <c:v>15.127285222604181</c:v>
                </c:pt>
                <c:pt idx="54">
                  <c:v>13.48293494017696</c:v>
                </c:pt>
                <c:pt idx="55">
                  <c:v>12.950565335405129</c:v>
                </c:pt>
                <c:pt idx="56">
                  <c:v>12.649052424390405</c:v>
                </c:pt>
                <c:pt idx="57">
                  <c:v>11.017552495337956</c:v>
                </c:pt>
                <c:pt idx="58">
                  <c:v>8.994428273417011</c:v>
                </c:pt>
                <c:pt idx="59">
                  <c:v>5.249456167291799</c:v>
                </c:pt>
                <c:pt idx="60">
                  <c:v>4.5889233465025825</c:v>
                </c:pt>
                <c:pt idx="61">
                  <c:v>1.8176939591257657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推拿科</c:v>
                </c:pt>
                <c:pt idx="2">
                  <c:v>中医外治中心</c:v>
                </c:pt>
                <c:pt idx="3">
                  <c:v>心病一科</c:v>
                </c:pt>
                <c:pt idx="4">
                  <c:v>耳鼻喉科</c:v>
                </c:pt>
                <c:pt idx="5">
                  <c:v>心病二科</c:v>
                </c:pt>
                <c:pt idx="6">
                  <c:v>脑病三科</c:v>
                </c:pt>
                <c:pt idx="7">
                  <c:v>关节骨科</c:v>
                </c:pt>
                <c:pt idx="8">
                  <c:v>美容皮肤科</c:v>
                </c:pt>
                <c:pt idx="9">
                  <c:v>运动损伤骨科</c:v>
                </c:pt>
                <c:pt idx="10">
                  <c:v>神经内科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口腔科</c:v>
                </c:pt>
                <c:pt idx="14">
                  <c:v>神经外科</c:v>
                </c:pt>
                <c:pt idx="15">
                  <c:v>治未病中心</c:v>
                </c:pt>
                <c:pt idx="16">
                  <c:v>心病四科</c:v>
                </c:pt>
                <c:pt idx="17">
                  <c:v>骨科</c:v>
                </c:pt>
                <c:pt idx="18">
                  <c:v>康复科</c:v>
                </c:pt>
                <c:pt idx="19">
                  <c:v>肝病科</c:v>
                </c:pt>
                <c:pt idx="20">
                  <c:v>医院</c:v>
                </c:pt>
                <c:pt idx="21">
                  <c:v>内分泌科</c:v>
                </c:pt>
                <c:pt idx="22">
                  <c:v>呼吸内科</c:v>
                </c:pt>
                <c:pt idx="23">
                  <c:v>肿瘤内科</c:v>
                </c:pt>
                <c:pt idx="24">
                  <c:v>脾胃病科</c:v>
                </c:pt>
                <c:pt idx="25">
                  <c:v>乳腺甲状腺外科</c:v>
                </c:pt>
                <c:pt idx="26">
                  <c:v>肾病科</c:v>
                </c:pt>
                <c:pt idx="27">
                  <c:v>针灸科</c:v>
                </c:pt>
                <c:pt idx="28">
                  <c:v>中医经典科</c:v>
                </c:pt>
                <c:pt idx="29">
                  <c:v>血液科</c:v>
                </c:pt>
                <c:pt idx="30">
                  <c:v>身心医学科</c:v>
                </c:pt>
                <c:pt idx="31">
                  <c:v>妇科</c:v>
                </c:pt>
                <c:pt idx="32">
                  <c:v>东区肾病科</c:v>
                </c:pt>
                <c:pt idx="33">
                  <c:v>脑病一科</c:v>
                </c:pt>
                <c:pt idx="34">
                  <c:v>重症医学科</c:v>
                </c:pt>
                <c:pt idx="35">
                  <c:v>东区重症医学科</c:v>
                </c:pt>
                <c:pt idx="36">
                  <c:v>心血管内科</c:v>
                </c:pt>
                <c:pt idx="37">
                  <c:v>显微骨科</c:v>
                </c:pt>
                <c:pt idx="38">
                  <c:v>老年医学科</c:v>
                </c:pt>
                <c:pt idx="39">
                  <c:v>西区重症医学科</c:v>
                </c:pt>
                <c:pt idx="40">
                  <c:v>微创骨科</c:v>
                </c:pt>
                <c:pt idx="41">
                  <c:v>眼科</c:v>
                </c:pt>
                <c:pt idx="42">
                  <c:v>儿科</c:v>
                </c:pt>
                <c:pt idx="43">
                  <c:v>妇二科</c:v>
                </c:pt>
                <c:pt idx="44">
                  <c:v>脾胃科消化科合并</c:v>
                </c:pt>
                <c:pt idx="45">
                  <c:v>综合内科</c:v>
                </c:pt>
                <c:pt idx="46">
                  <c:v>胸外科</c:v>
                </c:pt>
                <c:pt idx="47">
                  <c:v>脊柱骨科</c:v>
                </c:pt>
                <c:pt idx="48">
                  <c:v>心病三科</c:v>
                </c:pt>
                <c:pt idx="49">
                  <c:v>泌尿外科</c:v>
                </c:pt>
                <c:pt idx="50">
                  <c:v>妇科妇二科合并</c:v>
                </c:pt>
                <c:pt idx="51">
                  <c:v>肾脏内科</c:v>
                </c:pt>
                <c:pt idx="52">
                  <c:v>男科</c:v>
                </c:pt>
                <c:pt idx="53">
                  <c:v>创伤骨科</c:v>
                </c:pt>
                <c:pt idx="54">
                  <c:v>皮肤科</c:v>
                </c:pt>
                <c:pt idx="55">
                  <c:v>消化内科</c:v>
                </c:pt>
                <c:pt idx="56">
                  <c:v>产科</c:v>
                </c:pt>
                <c:pt idx="57">
                  <c:v>小儿骨科</c:v>
                </c:pt>
                <c:pt idx="58">
                  <c:v>普通外科</c:v>
                </c:pt>
                <c:pt idx="59">
                  <c:v>周围血管科</c:v>
                </c:pt>
                <c:pt idx="60">
                  <c:v>肛肠科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99.963034379312</c:v>
                </c:pt>
                <c:pt idx="1">
                  <c:v>96.32462272875617</c:v>
                </c:pt>
                <c:pt idx="2">
                  <c:v>95.17743647498354</c:v>
                </c:pt>
                <c:pt idx="3">
                  <c:v>94.43443271469845</c:v>
                </c:pt>
                <c:pt idx="4">
                  <c:v>91.9076154751632</c:v>
                </c:pt>
                <c:pt idx="5">
                  <c:v>91.63821628466515</c:v>
                </c:pt>
                <c:pt idx="6">
                  <c:v>88.42386922065938</c:v>
                </c:pt>
                <c:pt idx="7">
                  <c:v>88.12032365113404</c:v>
                </c:pt>
                <c:pt idx="8">
                  <c:v>83.64934649804134</c:v>
                </c:pt>
                <c:pt idx="9">
                  <c:v>79.92176646092517</c:v>
                </c:pt>
                <c:pt idx="10">
                  <c:v>78.31336007837164</c:v>
                </c:pt>
                <c:pt idx="11">
                  <c:v>78.1920172879475</c:v>
                </c:pt>
                <c:pt idx="12">
                  <c:v>78.0007021994357</c:v>
                </c:pt>
                <c:pt idx="13">
                  <c:v>77.32455569484739</c:v>
                </c:pt>
                <c:pt idx="14">
                  <c:v>75.86726671613752</c:v>
                </c:pt>
                <c:pt idx="15">
                  <c:v>69.38495732186864</c:v>
                </c:pt>
                <c:pt idx="16">
                  <c:v>67.29073705590969</c:v>
                </c:pt>
                <c:pt idx="17">
                  <c:v>65.74914848507953</c:v>
                </c:pt>
                <c:pt idx="18">
                  <c:v>65.70072770881052</c:v>
                </c:pt>
                <c:pt idx="19">
                  <c:v>63.45317270495643</c:v>
                </c:pt>
                <c:pt idx="20">
                  <c:v>61.0921547307036</c:v>
                </c:pt>
                <c:pt idx="21">
                  <c:v>59.144590834168476</c:v>
                </c:pt>
                <c:pt idx="22">
                  <c:v>59.069189728447746</c:v>
                </c:pt>
                <c:pt idx="23">
                  <c:v>55.73209538439268</c:v>
                </c:pt>
                <c:pt idx="24">
                  <c:v>54.81007050294864</c:v>
                </c:pt>
                <c:pt idx="25">
                  <c:v>53.89868849099963</c:v>
                </c:pt>
                <c:pt idx="26">
                  <c:v>51.49202724058766</c:v>
                </c:pt>
                <c:pt idx="27">
                  <c:v>49.53351900430045</c:v>
                </c:pt>
                <c:pt idx="28">
                  <c:v>47.70619961491551</c:v>
                </c:pt>
                <c:pt idx="29">
                  <c:v>45.34591995664681</c:v>
                </c:pt>
                <c:pt idx="30">
                  <c:v>43.454667676056566</c:v>
                </c:pt>
                <c:pt idx="31">
                  <c:v>41.1929326803256</c:v>
                </c:pt>
                <c:pt idx="32">
                  <c:v>39.76655275223327</c:v>
                </c:pt>
                <c:pt idx="33">
                  <c:v>38.87885619667666</c:v>
                </c:pt>
                <c:pt idx="34">
                  <c:v>37.845066272845806</c:v>
                </c:pt>
                <c:pt idx="35">
                  <c:v>34.445531970494095</c:v>
                </c:pt>
                <c:pt idx="36">
                  <c:v>34.085761598550256</c:v>
                </c:pt>
                <c:pt idx="37">
                  <c:v>30.523815221820815</c:v>
                </c:pt>
                <c:pt idx="38">
                  <c:v>29.89740692842824</c:v>
                </c:pt>
                <c:pt idx="39">
                  <c:v>29.682010577187224</c:v>
                </c:pt>
                <c:pt idx="40">
                  <c:v>28.985071543086228</c:v>
                </c:pt>
                <c:pt idx="41">
                  <c:v>24.472217019233188</c:v>
                </c:pt>
                <c:pt idx="42">
                  <c:v>24.43026483795108</c:v>
                </c:pt>
                <c:pt idx="43">
                  <c:v>22.665398330879547</c:v>
                </c:pt>
                <c:pt idx="44">
                  <c:v>22.643811872791765</c:v>
                </c:pt>
                <c:pt idx="45">
                  <c:v>22.300417750659072</c:v>
                </c:pt>
                <c:pt idx="46">
                  <c:v>20.00398528618328</c:v>
                </c:pt>
                <c:pt idx="47">
                  <c:v>19.305219675872088</c:v>
                </c:pt>
                <c:pt idx="48">
                  <c:v>17.87963119415754</c:v>
                </c:pt>
                <c:pt idx="49">
                  <c:v>17.716367948102764</c:v>
                </c:pt>
                <c:pt idx="50">
                  <c:v>15.30019537913645</c:v>
                </c:pt>
                <c:pt idx="51">
                  <c:v>15.163231129024911</c:v>
                </c:pt>
                <c:pt idx="52">
                  <c:v>14.237285378136043</c:v>
                </c:pt>
                <c:pt idx="53">
                  <c:v>14.059350009255</c:v>
                </c:pt>
                <c:pt idx="54">
                  <c:v>13.147598504333736</c:v>
                </c:pt>
                <c:pt idx="55">
                  <c:v>13.072473055782364</c:v>
                </c:pt>
                <c:pt idx="56">
                  <c:v>11.043437776301213</c:v>
                </c:pt>
                <c:pt idx="57">
                  <c:v>8.360298083611916</c:v>
                </c:pt>
                <c:pt idx="58">
                  <c:v>4.016478321361072</c:v>
                </c:pt>
                <c:pt idx="59">
                  <c:v>1.1992415493096376</c:v>
                </c:pt>
                <c:pt idx="60">
                  <c:v>0.5206495350069895</c:v>
                </c:pt>
                <c:pt idx="61">
                  <c:v>0.1208438782840382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中医外治中心</c:v>
                </c:pt>
                <c:pt idx="4">
                  <c:v>消化内科</c:v>
                </c:pt>
                <c:pt idx="5">
                  <c:v>呼吸内科</c:v>
                </c:pt>
                <c:pt idx="6">
                  <c:v>心病一科</c:v>
                </c:pt>
                <c:pt idx="7">
                  <c:v>脑病三科</c:v>
                </c:pt>
                <c:pt idx="8">
                  <c:v>治未病中心</c:v>
                </c:pt>
                <c:pt idx="9">
                  <c:v>老年医学科</c:v>
                </c:pt>
                <c:pt idx="10">
                  <c:v>肝胆外科</c:v>
                </c:pt>
                <c:pt idx="11">
                  <c:v>小儿推拿科</c:v>
                </c:pt>
                <c:pt idx="12">
                  <c:v>心血管内科</c:v>
                </c:pt>
                <c:pt idx="13">
                  <c:v>医院</c:v>
                </c:pt>
                <c:pt idx="14">
                  <c:v>中医经典科</c:v>
                </c:pt>
                <c:pt idx="15">
                  <c:v>重症医学科</c:v>
                </c:pt>
                <c:pt idx="16">
                  <c:v>儿科</c:v>
                </c:pt>
                <c:pt idx="17">
                  <c:v>西区重症医学科</c:v>
                </c:pt>
                <c:pt idx="18">
                  <c:v>口腔科</c:v>
                </c:pt>
                <c:pt idx="19">
                  <c:v>男科</c:v>
                </c:pt>
                <c:pt idx="20">
                  <c:v>眼科</c:v>
                </c:pt>
                <c:pt idx="21">
                  <c:v>微创骨科</c:v>
                </c:pt>
                <c:pt idx="22">
                  <c:v>肛肠科</c:v>
                </c:pt>
                <c:pt idx="23">
                  <c:v>骨科</c:v>
                </c:pt>
                <c:pt idx="24">
                  <c:v>推拿科</c:v>
                </c:pt>
                <c:pt idx="25">
                  <c:v>身心医学科</c:v>
                </c:pt>
                <c:pt idx="26">
                  <c:v>乳腺甲状腺外科</c:v>
                </c:pt>
                <c:pt idx="27">
                  <c:v>心病二科</c:v>
                </c:pt>
                <c:pt idx="28">
                  <c:v>肾病科</c:v>
                </c:pt>
                <c:pt idx="29">
                  <c:v>胸外科</c:v>
                </c:pt>
                <c:pt idx="30">
                  <c:v>肾脏内科</c:v>
                </c:pt>
                <c:pt idx="31">
                  <c:v>心病三科</c:v>
                </c:pt>
                <c:pt idx="32">
                  <c:v>风湿病科</c:v>
                </c:pt>
                <c:pt idx="33">
                  <c:v>美容皮肤科</c:v>
                </c:pt>
                <c:pt idx="34">
                  <c:v>神经外科</c:v>
                </c:pt>
                <c:pt idx="35">
                  <c:v>妇科妇二科合并</c:v>
                </c:pt>
                <c:pt idx="36">
                  <c:v>泌尿外科</c:v>
                </c:pt>
                <c:pt idx="37">
                  <c:v>东区重症医学科</c:v>
                </c:pt>
                <c:pt idx="38">
                  <c:v>创伤骨科</c:v>
                </c:pt>
                <c:pt idx="39">
                  <c:v>皮肤科</c:v>
                </c:pt>
                <c:pt idx="40">
                  <c:v>心病四科</c:v>
                </c:pt>
                <c:pt idx="41">
                  <c:v>脾胃科消化科合并</c:v>
                </c:pt>
                <c:pt idx="42">
                  <c:v>神经内科</c:v>
                </c:pt>
                <c:pt idx="43">
                  <c:v>脊柱骨科</c:v>
                </c:pt>
                <c:pt idx="44">
                  <c:v>妇科</c:v>
                </c:pt>
                <c:pt idx="45">
                  <c:v>康复科</c:v>
                </c:pt>
                <c:pt idx="46">
                  <c:v>肿瘤内科</c:v>
                </c:pt>
                <c:pt idx="47">
                  <c:v>脑病一科</c:v>
                </c:pt>
                <c:pt idx="48">
                  <c:v>东区肾病科</c:v>
                </c:pt>
                <c:pt idx="49">
                  <c:v>内分泌科</c:v>
                </c:pt>
                <c:pt idx="50">
                  <c:v>运动损伤骨科</c:v>
                </c:pt>
                <c:pt idx="51">
                  <c:v>血液科</c:v>
                </c:pt>
                <c:pt idx="52">
                  <c:v>妇二科</c:v>
                </c:pt>
                <c:pt idx="53">
                  <c:v>针灸科</c:v>
                </c:pt>
                <c:pt idx="54">
                  <c:v>脾胃病科</c:v>
                </c:pt>
                <c:pt idx="55">
                  <c:v>耳鼻喉科</c:v>
                </c:pt>
                <c:pt idx="56">
                  <c:v>普通外科</c:v>
                </c:pt>
                <c:pt idx="57">
                  <c:v>脑病二科</c:v>
                </c:pt>
                <c:pt idx="58">
                  <c:v>产科</c:v>
                </c:pt>
                <c:pt idx="59">
                  <c:v>关节骨科</c:v>
                </c:pt>
                <c:pt idx="60">
                  <c:v>综合内科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98.2070059676233</c:v>
                </c:pt>
                <c:pt idx="1">
                  <c:v>94.78447611385494</c:v>
                </c:pt>
                <c:pt idx="2">
                  <c:v>88.42156011770581</c:v>
                </c:pt>
                <c:pt idx="3">
                  <c:v>88.35565480447471</c:v>
                </c:pt>
                <c:pt idx="4">
                  <c:v>85.52511858411538</c:v>
                </c:pt>
                <c:pt idx="5">
                  <c:v>83.8985166466629</c:v>
                </c:pt>
                <c:pt idx="6">
                  <c:v>83.67215898697435</c:v>
                </c:pt>
                <c:pt idx="7">
                  <c:v>79.12252717584387</c:v>
                </c:pt>
                <c:pt idx="8">
                  <c:v>78.43593053845844</c:v>
                </c:pt>
                <c:pt idx="9">
                  <c:v>74.9823020674699</c:v>
                </c:pt>
                <c:pt idx="10">
                  <c:v>72.93603993192417</c:v>
                </c:pt>
                <c:pt idx="11">
                  <c:v>72.88167638769781</c:v>
                </c:pt>
                <c:pt idx="12">
                  <c:v>70.39716362483004</c:v>
                </c:pt>
                <c:pt idx="13">
                  <c:v>68.9856630787557</c:v>
                </c:pt>
                <c:pt idx="14">
                  <c:v>67.86114301986848</c:v>
                </c:pt>
                <c:pt idx="15">
                  <c:v>67.43852542214212</c:v>
                </c:pt>
                <c:pt idx="16">
                  <c:v>64.48848484788769</c:v>
                </c:pt>
                <c:pt idx="17">
                  <c:v>63.92420483898336</c:v>
                </c:pt>
                <c:pt idx="18">
                  <c:v>62.705885236332804</c:v>
                </c:pt>
                <c:pt idx="19">
                  <c:v>59.68848678303542</c:v>
                </c:pt>
                <c:pt idx="20">
                  <c:v>54.479626113592985</c:v>
                </c:pt>
                <c:pt idx="21">
                  <c:v>52.804331802065896</c:v>
                </c:pt>
                <c:pt idx="22">
                  <c:v>49.92708570390445</c:v>
                </c:pt>
                <c:pt idx="23">
                  <c:v>47.15258461614131</c:v>
                </c:pt>
                <c:pt idx="24">
                  <c:v>46.059476497752414</c:v>
                </c:pt>
                <c:pt idx="25">
                  <c:v>42.600656572537844</c:v>
                </c:pt>
                <c:pt idx="26">
                  <c:v>42.054165792295926</c:v>
                </c:pt>
                <c:pt idx="27">
                  <c:v>41.4333982295753</c:v>
                </c:pt>
                <c:pt idx="28">
                  <c:v>41.32384767155213</c:v>
                </c:pt>
                <c:pt idx="29">
                  <c:v>38.85190818303299</c:v>
                </c:pt>
                <c:pt idx="30">
                  <c:v>37.366268978298045</c:v>
                </c:pt>
                <c:pt idx="31">
                  <c:v>35.78319552509224</c:v>
                </c:pt>
                <c:pt idx="32">
                  <c:v>34.08158568074633</c:v>
                </c:pt>
                <c:pt idx="33">
                  <c:v>31.014952471845202</c:v>
                </c:pt>
                <c:pt idx="34">
                  <c:v>26.491663958679545</c:v>
                </c:pt>
                <c:pt idx="35">
                  <c:v>26.368261415772466</c:v>
                </c:pt>
                <c:pt idx="36">
                  <c:v>26.087115337812005</c:v>
                </c:pt>
                <c:pt idx="37">
                  <c:v>25.074230581322542</c:v>
                </c:pt>
                <c:pt idx="38">
                  <c:v>24.099326700943458</c:v>
                </c:pt>
                <c:pt idx="39">
                  <c:v>22.99099614724853</c:v>
                </c:pt>
                <c:pt idx="40">
                  <c:v>21.376720761156175</c:v>
                </c:pt>
                <c:pt idx="41">
                  <c:v>21.145815200810336</c:v>
                </c:pt>
                <c:pt idx="42">
                  <c:v>19.81322601057014</c:v>
                </c:pt>
                <c:pt idx="43">
                  <c:v>19.76021830067203</c:v>
                </c:pt>
                <c:pt idx="44">
                  <c:v>18.348348571409122</c:v>
                </c:pt>
                <c:pt idx="45">
                  <c:v>17.353655528636324</c:v>
                </c:pt>
                <c:pt idx="46">
                  <c:v>17.14611610985397</c:v>
                </c:pt>
                <c:pt idx="47">
                  <c:v>16.133567670033955</c:v>
                </c:pt>
                <c:pt idx="48">
                  <c:v>14.734573997797519</c:v>
                </c:pt>
                <c:pt idx="49">
                  <c:v>14.32240803875211</c:v>
                </c:pt>
                <c:pt idx="50">
                  <c:v>13.402520453461818</c:v>
                </c:pt>
                <c:pt idx="51">
                  <c:v>12.315594212387925</c:v>
                </c:pt>
                <c:pt idx="52">
                  <c:v>10.070058517698577</c:v>
                </c:pt>
                <c:pt idx="53">
                  <c:v>8.28697656209554</c:v>
                </c:pt>
                <c:pt idx="54">
                  <c:v>7.552572174641425</c:v>
                </c:pt>
                <c:pt idx="55">
                  <c:v>7.073896388114487</c:v>
                </c:pt>
                <c:pt idx="56">
                  <c:v>4.915870050094617</c:v>
                </c:pt>
                <c:pt idx="57">
                  <c:v>4.16068184413898</c:v>
                </c:pt>
                <c:pt idx="58">
                  <c:v>3.9881117178899306</c:v>
                </c:pt>
                <c:pt idx="59">
                  <c:v>2.7139253895432702</c:v>
                </c:pt>
                <c:pt idx="60">
                  <c:v>2.1639091762805096</c:v>
                </c:pt>
                <c:pt idx="61">
                  <c:v>1.8600099991943786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64.09644020663154</c:v>
                </c:pt>
                <c:pt idx="1">
                  <c:v>63.39396727757618</c:v>
                </c:pt>
                <c:pt idx="2">
                  <c:v>61.96269480946632</c:v>
                </c:pt>
                <c:pt idx="3">
                  <c:v>61.843518511219635</c:v>
                </c:pt>
                <c:pt idx="4">
                  <c:v>61.148643295087176</c:v>
                </c:pt>
                <c:pt idx="5">
                  <c:v>61.138524985534076</c:v>
                </c:pt>
                <c:pt idx="6">
                  <c:v>60.935583519573335</c:v>
                </c:pt>
                <c:pt idx="7">
                  <c:v>60.772937540108394</c:v>
                </c:pt>
                <c:pt idx="8">
                  <c:v>60.517222083622485</c:v>
                </c:pt>
                <c:pt idx="9">
                  <c:v>60.37175646103768</c:v>
                </c:pt>
                <c:pt idx="10">
                  <c:v>59.4473481657703</c:v>
                </c:pt>
                <c:pt idx="11">
                  <c:v>59.00328975340321</c:v>
                </c:pt>
                <c:pt idx="12">
                  <c:v>58.84763910661964</c:v>
                </c:pt>
                <c:pt idx="13">
                  <c:v>58.33588345361002</c:v>
                </c:pt>
                <c:pt idx="14">
                  <c:v>57.410505786213804</c:v>
                </c:pt>
                <c:pt idx="15">
                  <c:v>57.24740352574935</c:v>
                </c:pt>
                <c:pt idx="16">
                  <c:v>57.11123690403085</c:v>
                </c:pt>
                <c:pt idx="17">
                  <c:v>56.85614576825734</c:v>
                </c:pt>
                <c:pt idx="18">
                  <c:v>56.45912445690958</c:v>
                </c:pt>
                <c:pt idx="19">
                  <c:v>55.708684620313555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40.761105614811</c:v>
                </c:pt>
                <c:pt idx="1">
                  <c:v>26.051710003620368</c:v>
                </c:pt>
                <c:pt idx="2">
                  <c:v>60.93620290756405</c:v>
                </c:pt>
                <c:pt idx="3">
                  <c:v>27.539787942856318</c:v>
                </c:pt>
                <c:pt idx="4">
                  <c:v>58.04177588766712</c:v>
                </c:pt>
                <c:pt idx="5">
                  <c:v>27.581008380791317</c:v>
                </c:pt>
                <c:pt idx="6">
                  <c:v>24.906038605420388</c:v>
                </c:pt>
                <c:pt idx="7">
                  <c:v>31.943576640724757</c:v>
                </c:pt>
                <c:pt idx="8">
                  <c:v>37.123232987106235</c:v>
                </c:pt>
                <c:pt idx="9">
                  <c:v>47.69201606532354</c:v>
                </c:pt>
                <c:pt idx="10">
                  <c:v>40.06839819630182</c:v>
                </c:pt>
                <c:pt idx="11">
                  <c:v>55.71709227716002</c:v>
                </c:pt>
                <c:pt idx="12">
                  <c:v>58.682305923911045</c:v>
                </c:pt>
                <c:pt idx="13">
                  <c:v>36.422151088833786</c:v>
                </c:pt>
                <c:pt idx="14">
                  <c:v>42.55651213057146</c:v>
                </c:pt>
                <c:pt idx="15">
                  <c:v>34.775957062345825</c:v>
                </c:pt>
                <c:pt idx="16">
                  <c:v>42.3525709257644</c:v>
                </c:pt>
                <c:pt idx="17">
                  <c:v>40.764415025345734</c:v>
                </c:pt>
                <c:pt idx="18">
                  <c:v>29.69409127341814</c:v>
                </c:pt>
                <c:pt idx="19">
                  <c:v>42.10010804123255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重症医学科</c:v>
                </c:pt>
                <c:pt idx="2">
                  <c:v>呼吸内科</c:v>
                </c:pt>
                <c:pt idx="3">
                  <c:v>胸外科</c:v>
                </c:pt>
                <c:pt idx="4">
                  <c:v>身心医学科</c:v>
                </c:pt>
                <c:pt idx="5">
                  <c:v>中医经典科</c:v>
                </c:pt>
                <c:pt idx="6">
                  <c:v>心病四科</c:v>
                </c:pt>
                <c:pt idx="7">
                  <c:v>推拿科</c:v>
                </c:pt>
                <c:pt idx="8">
                  <c:v>综合内科</c:v>
                </c:pt>
                <c:pt idx="9">
                  <c:v>儿科</c:v>
                </c:pt>
                <c:pt idx="10">
                  <c:v>创伤骨科</c:v>
                </c:pt>
                <c:pt idx="11">
                  <c:v>脾胃病科</c:v>
                </c:pt>
                <c:pt idx="12">
                  <c:v>运动损伤骨科</c:v>
                </c:pt>
                <c:pt idx="13">
                  <c:v>皮肤科</c:v>
                </c:pt>
                <c:pt idx="14">
                  <c:v>心血管内科</c:v>
                </c:pt>
                <c:pt idx="15">
                  <c:v>乳腺甲状腺外科</c:v>
                </c:pt>
                <c:pt idx="16">
                  <c:v>东区肾病科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耳鼻喉科</c:v>
                </c:pt>
                <c:pt idx="20">
                  <c:v>心病三科</c:v>
                </c:pt>
                <c:pt idx="21">
                  <c:v>微创骨科</c:v>
                </c:pt>
                <c:pt idx="22">
                  <c:v>西区重症医学科</c:v>
                </c:pt>
                <c:pt idx="23">
                  <c:v>医院</c:v>
                </c:pt>
                <c:pt idx="24">
                  <c:v>妇科</c:v>
                </c:pt>
                <c:pt idx="25">
                  <c:v>治未病中心</c:v>
                </c:pt>
                <c:pt idx="26">
                  <c:v>神经外科</c:v>
                </c:pt>
                <c:pt idx="27">
                  <c:v>周围血管科</c:v>
                </c:pt>
                <c:pt idx="28">
                  <c:v>神经内科</c:v>
                </c:pt>
                <c:pt idx="29">
                  <c:v>显微骨科</c:v>
                </c:pt>
                <c:pt idx="30">
                  <c:v>东区重症医学科</c:v>
                </c:pt>
                <c:pt idx="31">
                  <c:v>脑病二科</c:v>
                </c:pt>
                <c:pt idx="32">
                  <c:v>肾病科</c:v>
                </c:pt>
                <c:pt idx="33">
                  <c:v>肿瘤内科</c:v>
                </c:pt>
                <c:pt idx="34">
                  <c:v>心病二科</c:v>
                </c:pt>
                <c:pt idx="35">
                  <c:v>血液科</c:v>
                </c:pt>
                <c:pt idx="36">
                  <c:v>普通外科</c:v>
                </c:pt>
                <c:pt idx="37">
                  <c:v>脑病一科</c:v>
                </c:pt>
                <c:pt idx="38">
                  <c:v>脾胃科消化科合并</c:v>
                </c:pt>
                <c:pt idx="39">
                  <c:v>肾脏内科</c:v>
                </c:pt>
                <c:pt idx="40">
                  <c:v>肛肠科</c:v>
                </c:pt>
                <c:pt idx="41">
                  <c:v>脑病三科</c:v>
                </c:pt>
                <c:pt idx="42">
                  <c:v>风湿病科</c:v>
                </c:pt>
                <c:pt idx="43">
                  <c:v>针灸科</c:v>
                </c:pt>
                <c:pt idx="44">
                  <c:v>泌尿外科</c:v>
                </c:pt>
                <c:pt idx="45">
                  <c:v>关节骨科</c:v>
                </c:pt>
                <c:pt idx="46">
                  <c:v>口腔科</c:v>
                </c:pt>
                <c:pt idx="47">
                  <c:v>肝胆外科</c:v>
                </c:pt>
                <c:pt idx="48">
                  <c:v>男科</c:v>
                </c:pt>
                <c:pt idx="49">
                  <c:v>骨科</c:v>
                </c:pt>
                <c:pt idx="50">
                  <c:v>肝病科</c:v>
                </c:pt>
                <c:pt idx="51">
                  <c:v>心病一科</c:v>
                </c:pt>
                <c:pt idx="52">
                  <c:v>美容皮肤科</c:v>
                </c:pt>
                <c:pt idx="53">
                  <c:v>小儿骨科</c:v>
                </c:pt>
                <c:pt idx="54">
                  <c:v>康复科</c:v>
                </c:pt>
                <c:pt idx="55">
                  <c:v>眼科</c:v>
                </c:pt>
                <c:pt idx="56">
                  <c:v>消化内科</c:v>
                </c:pt>
                <c:pt idx="57">
                  <c:v>脊柱骨科</c:v>
                </c:pt>
                <c:pt idx="58">
                  <c:v>妇科妇二科合并</c:v>
                </c:pt>
                <c:pt idx="59">
                  <c:v>老年医学科</c:v>
                </c:pt>
                <c:pt idx="60">
                  <c:v>妇二科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80.94467601722587</c:v>
                </c:pt>
                <c:pt idx="2">
                  <c:v>47.07062090795632</c:v>
                </c:pt>
                <c:pt idx="3">
                  <c:v>27.994788296322362</c:v>
                </c:pt>
                <c:pt idx="4">
                  <c:v>16.73936011743725</c:v>
                </c:pt>
                <c:pt idx="5">
                  <c:v>16.727082040548925</c:v>
                </c:pt>
                <c:pt idx="6">
                  <c:v>13.714039043466869</c:v>
                </c:pt>
                <c:pt idx="7">
                  <c:v>11.802559289903465</c:v>
                </c:pt>
                <c:pt idx="8">
                  <c:v>10.640046420599425</c:v>
                </c:pt>
                <c:pt idx="9">
                  <c:v>10.597041752416116</c:v>
                </c:pt>
                <c:pt idx="10">
                  <c:v>9.689745345867962</c:v>
                </c:pt>
                <c:pt idx="11">
                  <c:v>9.149889029512973</c:v>
                </c:pt>
                <c:pt idx="12">
                  <c:v>8.91181208847476</c:v>
                </c:pt>
                <c:pt idx="13">
                  <c:v>8.731038123466698</c:v>
                </c:pt>
                <c:pt idx="14">
                  <c:v>7.061294082698288</c:v>
                </c:pt>
                <c:pt idx="15">
                  <c:v>6.370581564412368</c:v>
                </c:pt>
                <c:pt idx="16">
                  <c:v>6.165292258163172</c:v>
                </c:pt>
                <c:pt idx="17">
                  <c:v>6.142615605716304</c:v>
                </c:pt>
                <c:pt idx="18">
                  <c:v>6.017977355082926</c:v>
                </c:pt>
                <c:pt idx="19">
                  <c:v>5.990283212997696</c:v>
                </c:pt>
                <c:pt idx="20">
                  <c:v>5.890693935099611</c:v>
                </c:pt>
                <c:pt idx="21">
                  <c:v>5.674959330397936</c:v>
                </c:pt>
                <c:pt idx="22">
                  <c:v>5.537147793730393</c:v>
                </c:pt>
                <c:pt idx="23">
                  <c:v>5.0119551518936545</c:v>
                </c:pt>
                <c:pt idx="24">
                  <c:v>4.491478768278953</c:v>
                </c:pt>
                <c:pt idx="25">
                  <c:v>4.2239915289331815</c:v>
                </c:pt>
                <c:pt idx="26">
                  <c:v>4.171127157736238</c:v>
                </c:pt>
                <c:pt idx="27">
                  <c:v>4.086592330115567</c:v>
                </c:pt>
                <c:pt idx="28">
                  <c:v>3.991272999350861</c:v>
                </c:pt>
                <c:pt idx="29">
                  <c:v>3.894387643402422</c:v>
                </c:pt>
                <c:pt idx="30">
                  <c:v>3.784903711202083</c:v>
                </c:pt>
                <c:pt idx="31">
                  <c:v>3.7535913533297296</c:v>
                </c:pt>
                <c:pt idx="32">
                  <c:v>3.7377219123427268</c:v>
                </c:pt>
                <c:pt idx="33">
                  <c:v>3.655509100624277</c:v>
                </c:pt>
                <c:pt idx="34">
                  <c:v>3.5356438986297416</c:v>
                </c:pt>
                <c:pt idx="35">
                  <c:v>3.3827061816683646</c:v>
                </c:pt>
                <c:pt idx="36">
                  <c:v>3.369633016740089</c:v>
                </c:pt>
                <c:pt idx="37">
                  <c:v>3.16875147172712</c:v>
                </c:pt>
                <c:pt idx="38">
                  <c:v>3.016590020419029</c:v>
                </c:pt>
                <c:pt idx="39">
                  <c:v>2.955224952134011</c:v>
                </c:pt>
                <c:pt idx="40">
                  <c:v>2.8786919166554057</c:v>
                </c:pt>
                <c:pt idx="41">
                  <c:v>2.7969849224104455</c:v>
                </c:pt>
                <c:pt idx="42">
                  <c:v>2.592636574393589</c:v>
                </c:pt>
                <c:pt idx="43">
                  <c:v>2.5790034547588108</c:v>
                </c:pt>
                <c:pt idx="44">
                  <c:v>2.5687384959681565</c:v>
                </c:pt>
                <c:pt idx="45">
                  <c:v>2.410892685876418</c:v>
                </c:pt>
                <c:pt idx="46">
                  <c:v>2.3867028711912175</c:v>
                </c:pt>
                <c:pt idx="47">
                  <c:v>2.373720024250406</c:v>
                </c:pt>
                <c:pt idx="48">
                  <c:v>2.3527648919186537</c:v>
                </c:pt>
                <c:pt idx="49">
                  <c:v>2.317867042981994</c:v>
                </c:pt>
                <c:pt idx="50">
                  <c:v>2.304273009351783</c:v>
                </c:pt>
                <c:pt idx="51">
                  <c:v>2.2780671694979797</c:v>
                </c:pt>
                <c:pt idx="52">
                  <c:v>2.230681369039535</c:v>
                </c:pt>
                <c:pt idx="53">
                  <c:v>2.214986498043703</c:v>
                </c:pt>
                <c:pt idx="54">
                  <c:v>2.1157783463443818</c:v>
                </c:pt>
                <c:pt idx="55">
                  <c:v>2.066786536200158</c:v>
                </c:pt>
                <c:pt idx="56">
                  <c:v>2.030522495984338</c:v>
                </c:pt>
                <c:pt idx="57">
                  <c:v>1.9971318445397994</c:v>
                </c:pt>
                <c:pt idx="58">
                  <c:v>1.9798895007882562</c:v>
                </c:pt>
                <c:pt idx="59">
                  <c:v>1.978164405539413</c:v>
                </c:pt>
                <c:pt idx="60">
                  <c:v>1.881775305684235</c:v>
                </c:pt>
                <c:pt idx="61">
                  <c:v>1.8516641369139746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风湿病科</c:v>
                </c:pt>
                <c:pt idx="2">
                  <c:v>心病三科</c:v>
                </c:pt>
                <c:pt idx="3">
                  <c:v>显微骨科</c:v>
                </c:pt>
                <c:pt idx="4">
                  <c:v>肾脏内科</c:v>
                </c:pt>
                <c:pt idx="5">
                  <c:v>中医外治中心</c:v>
                </c:pt>
                <c:pt idx="6">
                  <c:v>脊柱骨科</c:v>
                </c:pt>
                <c:pt idx="7">
                  <c:v>妇科妇二科合并</c:v>
                </c:pt>
                <c:pt idx="8">
                  <c:v>关节骨科</c:v>
                </c:pt>
                <c:pt idx="9">
                  <c:v>西区重症医学科</c:v>
                </c:pt>
                <c:pt idx="10">
                  <c:v>重症医学科</c:v>
                </c:pt>
                <c:pt idx="11">
                  <c:v>心病四科</c:v>
                </c:pt>
                <c:pt idx="12">
                  <c:v>肝胆外科</c:v>
                </c:pt>
                <c:pt idx="13">
                  <c:v>周围血管科</c:v>
                </c:pt>
                <c:pt idx="14">
                  <c:v>肝病科</c:v>
                </c:pt>
                <c:pt idx="15">
                  <c:v>肿瘤内科</c:v>
                </c:pt>
                <c:pt idx="16">
                  <c:v>脑病一科</c:v>
                </c:pt>
                <c:pt idx="17">
                  <c:v>泌尿外科</c:v>
                </c:pt>
                <c:pt idx="18">
                  <c:v>产科</c:v>
                </c:pt>
                <c:pt idx="19">
                  <c:v>肾病科</c:v>
                </c:pt>
                <c:pt idx="20">
                  <c:v>小儿推拿科</c:v>
                </c:pt>
                <c:pt idx="21">
                  <c:v>老年医学科</c:v>
                </c:pt>
                <c:pt idx="22">
                  <c:v>口腔科</c:v>
                </c:pt>
                <c:pt idx="23">
                  <c:v>东区肾病科</c:v>
                </c:pt>
                <c:pt idx="24">
                  <c:v>皮肤科</c:v>
                </c:pt>
                <c:pt idx="25">
                  <c:v>东区重症医学科</c:v>
                </c:pt>
                <c:pt idx="26">
                  <c:v>综合内科</c:v>
                </c:pt>
                <c:pt idx="27">
                  <c:v>耳鼻喉科</c:v>
                </c:pt>
                <c:pt idx="28">
                  <c:v>呼吸内科</c:v>
                </c:pt>
                <c:pt idx="29">
                  <c:v>内分泌科</c:v>
                </c:pt>
                <c:pt idx="30">
                  <c:v>肛肠科</c:v>
                </c:pt>
                <c:pt idx="31">
                  <c:v>中医经典科</c:v>
                </c:pt>
                <c:pt idx="32">
                  <c:v>微创骨科</c:v>
                </c:pt>
                <c:pt idx="33">
                  <c:v>医院</c:v>
                </c:pt>
                <c:pt idx="34">
                  <c:v>眼科</c:v>
                </c:pt>
                <c:pt idx="35">
                  <c:v>心病一科</c:v>
                </c:pt>
                <c:pt idx="36">
                  <c:v>小儿骨科</c:v>
                </c:pt>
                <c:pt idx="37">
                  <c:v>神经内科</c:v>
                </c:pt>
                <c:pt idx="38">
                  <c:v>美容皮肤科</c:v>
                </c:pt>
                <c:pt idx="39">
                  <c:v>儿科</c:v>
                </c:pt>
                <c:pt idx="40">
                  <c:v>康复科</c:v>
                </c:pt>
                <c:pt idx="41">
                  <c:v>普通外科</c:v>
                </c:pt>
                <c:pt idx="42">
                  <c:v>脑病三科</c:v>
                </c:pt>
                <c:pt idx="43">
                  <c:v>胸外科</c:v>
                </c:pt>
                <c:pt idx="44">
                  <c:v>运动损伤骨科</c:v>
                </c:pt>
                <c:pt idx="45">
                  <c:v>脾胃病科</c:v>
                </c:pt>
                <c:pt idx="46">
                  <c:v>男科</c:v>
                </c:pt>
                <c:pt idx="47">
                  <c:v>血液科</c:v>
                </c:pt>
                <c:pt idx="48">
                  <c:v>身心医学科</c:v>
                </c:pt>
                <c:pt idx="49">
                  <c:v>心血管内科</c:v>
                </c:pt>
                <c:pt idx="50">
                  <c:v>消化内科</c:v>
                </c:pt>
                <c:pt idx="51">
                  <c:v>妇科</c:v>
                </c:pt>
                <c:pt idx="52">
                  <c:v>骨科</c:v>
                </c:pt>
                <c:pt idx="53">
                  <c:v>针灸科</c:v>
                </c:pt>
                <c:pt idx="54">
                  <c:v>推拿科</c:v>
                </c:pt>
                <c:pt idx="55">
                  <c:v>神经外科</c:v>
                </c:pt>
                <c:pt idx="56">
                  <c:v>心病二科</c:v>
                </c:pt>
                <c:pt idx="57">
                  <c:v>治未病中心</c:v>
                </c:pt>
                <c:pt idx="58">
                  <c:v>脾胃科消化科合并</c:v>
                </c:pt>
                <c:pt idx="59">
                  <c:v>妇二科</c:v>
                </c:pt>
                <c:pt idx="60">
                  <c:v>创伤骨科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97.21318492184679</c:v>
                </c:pt>
                <c:pt idx="2">
                  <c:v>95.50479447485472</c:v>
                </c:pt>
                <c:pt idx="3">
                  <c:v>94.69681415953492</c:v>
                </c:pt>
                <c:pt idx="4">
                  <c:v>94.40920089485462</c:v>
                </c:pt>
                <c:pt idx="5">
                  <c:v>93.95379474259649</c:v>
                </c:pt>
                <c:pt idx="6">
                  <c:v>90.25605676040804</c:v>
                </c:pt>
                <c:pt idx="7">
                  <c:v>86.72943797407761</c:v>
                </c:pt>
                <c:pt idx="8">
                  <c:v>85.09497168491338</c:v>
                </c:pt>
                <c:pt idx="9">
                  <c:v>83.87421054900655</c:v>
                </c:pt>
                <c:pt idx="10">
                  <c:v>83.78179429287704</c:v>
                </c:pt>
                <c:pt idx="11">
                  <c:v>82.9150140962028</c:v>
                </c:pt>
                <c:pt idx="12">
                  <c:v>78.93690321915561</c:v>
                </c:pt>
                <c:pt idx="13">
                  <c:v>77.5161710924096</c:v>
                </c:pt>
                <c:pt idx="14">
                  <c:v>76.65933124028572</c:v>
                </c:pt>
                <c:pt idx="15">
                  <c:v>75.39809724295098</c:v>
                </c:pt>
                <c:pt idx="16">
                  <c:v>70.35894632110953</c:v>
                </c:pt>
                <c:pt idx="17">
                  <c:v>69.95497930183095</c:v>
                </c:pt>
                <c:pt idx="18">
                  <c:v>69.42283652406954</c:v>
                </c:pt>
                <c:pt idx="19">
                  <c:v>68.71248668038189</c:v>
                </c:pt>
                <c:pt idx="20">
                  <c:v>68.48358120746495</c:v>
                </c:pt>
                <c:pt idx="21">
                  <c:v>64.78548854139774</c:v>
                </c:pt>
                <c:pt idx="22">
                  <c:v>61.586767845562136</c:v>
                </c:pt>
                <c:pt idx="23">
                  <c:v>60.82439481873764</c:v>
                </c:pt>
                <c:pt idx="24">
                  <c:v>57.94755394330834</c:v>
                </c:pt>
                <c:pt idx="25">
                  <c:v>57.4701444195936</c:v>
                </c:pt>
                <c:pt idx="26">
                  <c:v>54.99087942436337</c:v>
                </c:pt>
                <c:pt idx="27">
                  <c:v>54.377818193469246</c:v>
                </c:pt>
                <c:pt idx="28">
                  <c:v>54.22079425503007</c:v>
                </c:pt>
                <c:pt idx="29">
                  <c:v>53.697561664865994</c:v>
                </c:pt>
                <c:pt idx="30">
                  <c:v>49.856559392362456</c:v>
                </c:pt>
                <c:pt idx="31">
                  <c:v>49.02294016929672</c:v>
                </c:pt>
                <c:pt idx="32">
                  <c:v>46.21740780051076</c:v>
                </c:pt>
                <c:pt idx="33">
                  <c:v>45.182952686936034</c:v>
                </c:pt>
                <c:pt idx="34">
                  <c:v>42.838297471652574</c:v>
                </c:pt>
                <c:pt idx="35">
                  <c:v>42.34987512115233</c:v>
                </c:pt>
                <c:pt idx="36">
                  <c:v>41.22679095038065</c:v>
                </c:pt>
                <c:pt idx="37">
                  <c:v>36.14974627593341</c:v>
                </c:pt>
                <c:pt idx="38">
                  <c:v>35.93263334839657</c:v>
                </c:pt>
                <c:pt idx="39">
                  <c:v>33.81754875566226</c:v>
                </c:pt>
                <c:pt idx="40">
                  <c:v>32.37201186864125</c:v>
                </c:pt>
                <c:pt idx="41">
                  <c:v>32.32351725049649</c:v>
                </c:pt>
                <c:pt idx="42">
                  <c:v>32.203973296254176</c:v>
                </c:pt>
                <c:pt idx="43">
                  <c:v>31.44332094053511</c:v>
                </c:pt>
                <c:pt idx="44">
                  <c:v>29.800876815471288</c:v>
                </c:pt>
                <c:pt idx="45">
                  <c:v>28.866764752354577</c:v>
                </c:pt>
                <c:pt idx="46">
                  <c:v>28.147690753436784</c:v>
                </c:pt>
                <c:pt idx="47">
                  <c:v>24.55375258011342</c:v>
                </c:pt>
                <c:pt idx="48">
                  <c:v>24.377517174403998</c:v>
                </c:pt>
                <c:pt idx="49">
                  <c:v>22.42194487020455</c:v>
                </c:pt>
                <c:pt idx="50">
                  <c:v>21.553691280975478</c:v>
                </c:pt>
                <c:pt idx="51">
                  <c:v>19.391034081738248</c:v>
                </c:pt>
                <c:pt idx="52">
                  <c:v>19.248798551318437</c:v>
                </c:pt>
                <c:pt idx="53">
                  <c:v>17.62668197206485</c:v>
                </c:pt>
                <c:pt idx="54">
                  <c:v>16.84534795244762</c:v>
                </c:pt>
                <c:pt idx="55">
                  <c:v>16.630351741795373</c:v>
                </c:pt>
                <c:pt idx="56">
                  <c:v>16.18370426625108</c:v>
                </c:pt>
                <c:pt idx="57">
                  <c:v>15.222214206987859</c:v>
                </c:pt>
                <c:pt idx="58">
                  <c:v>14.841321375743696</c:v>
                </c:pt>
                <c:pt idx="59">
                  <c:v>11.48512155628409</c:v>
                </c:pt>
                <c:pt idx="60">
                  <c:v>9.63782749801162</c:v>
                </c:pt>
                <c:pt idx="61">
                  <c:v>4.797179348632391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东区重症医学科</c:v>
                </c:pt>
                <c:pt idx="2">
                  <c:v>肿瘤内科</c:v>
                </c:pt>
                <c:pt idx="3">
                  <c:v>显微骨科</c:v>
                </c:pt>
                <c:pt idx="4">
                  <c:v>微创骨科</c:v>
                </c:pt>
                <c:pt idx="5">
                  <c:v>骨科</c:v>
                </c:pt>
                <c:pt idx="6">
                  <c:v>医院</c:v>
                </c:pt>
                <c:pt idx="7">
                  <c:v>脊柱骨科</c:v>
                </c:pt>
                <c:pt idx="8">
                  <c:v>胸外科</c:v>
                </c:pt>
                <c:pt idx="9">
                  <c:v>针灸科</c:v>
                </c:pt>
                <c:pt idx="10">
                  <c:v>乳腺甲状腺外科</c:v>
                </c:pt>
                <c:pt idx="11">
                  <c:v>心病四科</c:v>
                </c:pt>
                <c:pt idx="12">
                  <c:v>眼科</c:v>
                </c:pt>
                <c:pt idx="13">
                  <c:v>神经内科</c:v>
                </c:pt>
                <c:pt idx="14">
                  <c:v>内分泌科</c:v>
                </c:pt>
                <c:pt idx="15">
                  <c:v>创伤骨科</c:v>
                </c:pt>
                <c:pt idx="16">
                  <c:v>肝胆外科</c:v>
                </c:pt>
                <c:pt idx="17">
                  <c:v>妇科妇二科合并</c:v>
                </c:pt>
                <c:pt idx="18">
                  <c:v>肛肠科</c:v>
                </c:pt>
                <c:pt idx="19">
                  <c:v>小儿推拿科</c:v>
                </c:pt>
                <c:pt idx="20">
                  <c:v>妇科</c:v>
                </c:pt>
                <c:pt idx="21">
                  <c:v>消化内科</c:v>
                </c:pt>
                <c:pt idx="22">
                  <c:v>脑病二科</c:v>
                </c:pt>
                <c:pt idx="23">
                  <c:v>泌尿外科</c:v>
                </c:pt>
                <c:pt idx="24">
                  <c:v>重症医学科</c:v>
                </c:pt>
                <c:pt idx="25">
                  <c:v>肾病科</c:v>
                </c:pt>
                <c:pt idx="26">
                  <c:v>心病一科</c:v>
                </c:pt>
                <c:pt idx="27">
                  <c:v>肝病科</c:v>
                </c:pt>
                <c:pt idx="28">
                  <c:v>身心医学科</c:v>
                </c:pt>
                <c:pt idx="29">
                  <c:v>康复科</c:v>
                </c:pt>
                <c:pt idx="30">
                  <c:v>呼吸内科</c:v>
                </c:pt>
                <c:pt idx="31">
                  <c:v>脾胃科消化科合并</c:v>
                </c:pt>
                <c:pt idx="32">
                  <c:v>肾脏内科</c:v>
                </c:pt>
                <c:pt idx="33">
                  <c:v>普通外科</c:v>
                </c:pt>
                <c:pt idx="34">
                  <c:v>运动损伤骨科</c:v>
                </c:pt>
                <c:pt idx="35">
                  <c:v>脑病三科</c:v>
                </c:pt>
                <c:pt idx="36">
                  <c:v>小儿骨科</c:v>
                </c:pt>
                <c:pt idx="37">
                  <c:v>产科</c:v>
                </c:pt>
                <c:pt idx="38">
                  <c:v>脑病一科</c:v>
                </c:pt>
                <c:pt idx="39">
                  <c:v>美容皮肤科</c:v>
                </c:pt>
                <c:pt idx="40">
                  <c:v>心病三科</c:v>
                </c:pt>
                <c:pt idx="41">
                  <c:v>关节骨科</c:v>
                </c:pt>
                <c:pt idx="42">
                  <c:v>周围血管科</c:v>
                </c:pt>
                <c:pt idx="43">
                  <c:v>血液科</c:v>
                </c:pt>
                <c:pt idx="44">
                  <c:v>东区肾病科</c:v>
                </c:pt>
                <c:pt idx="45">
                  <c:v>老年医学科</c:v>
                </c:pt>
                <c:pt idx="46">
                  <c:v>中医外治中心</c:v>
                </c:pt>
                <c:pt idx="47">
                  <c:v>心病二科</c:v>
                </c:pt>
                <c:pt idx="48">
                  <c:v>妇二科</c:v>
                </c:pt>
                <c:pt idx="49">
                  <c:v>耳鼻喉科</c:v>
                </c:pt>
                <c:pt idx="50">
                  <c:v>心血管内科</c:v>
                </c:pt>
                <c:pt idx="51">
                  <c:v>脾胃病科</c:v>
                </c:pt>
                <c:pt idx="52">
                  <c:v>儿科</c:v>
                </c:pt>
                <c:pt idx="53">
                  <c:v>综合内科</c:v>
                </c:pt>
                <c:pt idx="54">
                  <c:v>皮肤科</c:v>
                </c:pt>
                <c:pt idx="55">
                  <c:v>神经外科</c:v>
                </c:pt>
                <c:pt idx="56">
                  <c:v>推拿科</c:v>
                </c:pt>
                <c:pt idx="57">
                  <c:v>西区重症医学科</c:v>
                </c:pt>
                <c:pt idx="58">
                  <c:v>男科</c:v>
                </c:pt>
                <c:pt idx="59">
                  <c:v>风湿病科</c:v>
                </c:pt>
                <c:pt idx="60">
                  <c:v>口腔科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98.614258591618</c:v>
                </c:pt>
                <c:pt idx="2">
                  <c:v>95.5011576627495</c:v>
                </c:pt>
                <c:pt idx="3">
                  <c:v>93.22723602599135</c:v>
                </c:pt>
                <c:pt idx="4">
                  <c:v>91.92813171013863</c:v>
                </c:pt>
                <c:pt idx="5">
                  <c:v>91.88650358610712</c:v>
                </c:pt>
                <c:pt idx="6">
                  <c:v>91.7001178685749</c:v>
                </c:pt>
                <c:pt idx="7">
                  <c:v>90.62980110524738</c:v>
                </c:pt>
                <c:pt idx="8">
                  <c:v>90.41397851949272</c:v>
                </c:pt>
                <c:pt idx="9">
                  <c:v>89.88113155532385</c:v>
                </c:pt>
                <c:pt idx="10">
                  <c:v>87.43132424837403</c:v>
                </c:pt>
                <c:pt idx="11">
                  <c:v>83.88509188104872</c:v>
                </c:pt>
                <c:pt idx="12">
                  <c:v>82.7971433903396</c:v>
                </c:pt>
                <c:pt idx="13">
                  <c:v>80.13004159605983</c:v>
                </c:pt>
                <c:pt idx="14">
                  <c:v>79.76685857132264</c:v>
                </c:pt>
                <c:pt idx="15">
                  <c:v>77.59032152364419</c:v>
                </c:pt>
                <c:pt idx="16">
                  <c:v>71.87301145106045</c:v>
                </c:pt>
                <c:pt idx="17">
                  <c:v>65.40033734345037</c:v>
                </c:pt>
                <c:pt idx="18">
                  <c:v>64.75325403201123</c:v>
                </c:pt>
                <c:pt idx="19">
                  <c:v>63.994815089671484</c:v>
                </c:pt>
                <c:pt idx="20">
                  <c:v>63.91378158206557</c:v>
                </c:pt>
                <c:pt idx="21">
                  <c:v>59.50236592213932</c:v>
                </c:pt>
                <c:pt idx="22">
                  <c:v>59.323430041170916</c:v>
                </c:pt>
                <c:pt idx="23">
                  <c:v>58.763262670329574</c:v>
                </c:pt>
                <c:pt idx="24">
                  <c:v>58.22473916638191</c:v>
                </c:pt>
                <c:pt idx="25">
                  <c:v>58.170434274687736</c:v>
                </c:pt>
                <c:pt idx="26">
                  <c:v>56.483187529032904</c:v>
                </c:pt>
                <c:pt idx="27">
                  <c:v>55.840757233841316</c:v>
                </c:pt>
                <c:pt idx="28">
                  <c:v>49.46135291473971</c:v>
                </c:pt>
                <c:pt idx="29">
                  <c:v>48.19107684747298</c:v>
                </c:pt>
                <c:pt idx="30">
                  <c:v>45.99567035023589</c:v>
                </c:pt>
                <c:pt idx="31">
                  <c:v>45.473392334839666</c:v>
                </c:pt>
                <c:pt idx="32">
                  <c:v>45.18501578786102</c:v>
                </c:pt>
                <c:pt idx="33">
                  <c:v>44.77101337439265</c:v>
                </c:pt>
                <c:pt idx="34">
                  <c:v>39.280194589964815</c:v>
                </c:pt>
                <c:pt idx="35">
                  <c:v>35.856388212212586</c:v>
                </c:pt>
                <c:pt idx="36">
                  <c:v>34.204462993396476</c:v>
                </c:pt>
                <c:pt idx="37">
                  <c:v>33.97362209569141</c:v>
                </c:pt>
                <c:pt idx="38">
                  <c:v>31.973802270813703</c:v>
                </c:pt>
                <c:pt idx="39">
                  <c:v>30.922472608970914</c:v>
                </c:pt>
                <c:pt idx="40">
                  <c:v>29.318869394090882</c:v>
                </c:pt>
                <c:pt idx="41">
                  <c:v>29.266742786657986</c:v>
                </c:pt>
                <c:pt idx="42">
                  <c:v>28.80979610186175</c:v>
                </c:pt>
                <c:pt idx="43">
                  <c:v>28.573571819090308</c:v>
                </c:pt>
                <c:pt idx="44">
                  <c:v>27.635509820819724</c:v>
                </c:pt>
                <c:pt idx="45">
                  <c:v>26.837525591451463</c:v>
                </c:pt>
                <c:pt idx="46">
                  <c:v>24.5806388485431</c:v>
                </c:pt>
                <c:pt idx="47">
                  <c:v>23.305518300435068</c:v>
                </c:pt>
                <c:pt idx="48">
                  <c:v>21.925375813639125</c:v>
                </c:pt>
                <c:pt idx="49">
                  <c:v>18.44907362599131</c:v>
                </c:pt>
                <c:pt idx="50">
                  <c:v>18.203165588739086</c:v>
                </c:pt>
                <c:pt idx="51">
                  <c:v>17.136186155631286</c:v>
                </c:pt>
                <c:pt idx="52">
                  <c:v>17.107580180504787</c:v>
                </c:pt>
                <c:pt idx="53">
                  <c:v>13.904190695093002</c:v>
                </c:pt>
                <c:pt idx="54">
                  <c:v>13.017310728481107</c:v>
                </c:pt>
                <c:pt idx="55">
                  <c:v>10.27382183840224</c:v>
                </c:pt>
                <c:pt idx="56">
                  <c:v>8.737242515042375</c:v>
                </c:pt>
                <c:pt idx="57">
                  <c:v>6.858459486874368</c:v>
                </c:pt>
                <c:pt idx="58">
                  <c:v>5.997921538236633</c:v>
                </c:pt>
                <c:pt idx="59">
                  <c:v>2.0663175581675572</c:v>
                </c:pt>
                <c:pt idx="60">
                  <c:v>0.8073877525455165</c:v>
                </c:pt>
                <c:pt idx="61">
                  <c:v>0.5529277463135868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心血管内科</c:v>
                </c:pt>
                <c:pt idx="2">
                  <c:v>关节骨科</c:v>
                </c:pt>
                <c:pt idx="3">
                  <c:v>美容皮肤科</c:v>
                </c:pt>
                <c:pt idx="4">
                  <c:v>肝胆外科</c:v>
                </c:pt>
                <c:pt idx="5">
                  <c:v>男科</c:v>
                </c:pt>
                <c:pt idx="6">
                  <c:v>针灸科</c:v>
                </c:pt>
                <c:pt idx="7">
                  <c:v>风湿病科</c:v>
                </c:pt>
                <c:pt idx="8">
                  <c:v>治未病中心</c:v>
                </c:pt>
                <c:pt idx="9">
                  <c:v>肾脏内科</c:v>
                </c:pt>
                <c:pt idx="10">
                  <c:v>创伤骨科</c:v>
                </c:pt>
                <c:pt idx="11">
                  <c:v>微创骨科</c:v>
                </c:pt>
                <c:pt idx="12">
                  <c:v>耳鼻喉科</c:v>
                </c:pt>
                <c:pt idx="13">
                  <c:v>妇科</c:v>
                </c:pt>
                <c:pt idx="14">
                  <c:v>乳腺甲状腺外科</c:v>
                </c:pt>
                <c:pt idx="15">
                  <c:v>西区重症医学科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心病一科</c:v>
                </c:pt>
                <c:pt idx="19">
                  <c:v>脊柱骨科</c:v>
                </c:pt>
                <c:pt idx="20">
                  <c:v>脑病二科</c:v>
                </c:pt>
                <c:pt idx="21">
                  <c:v>周围血管科</c:v>
                </c:pt>
                <c:pt idx="22">
                  <c:v>妇二科</c:v>
                </c:pt>
                <c:pt idx="23">
                  <c:v>产科</c:v>
                </c:pt>
                <c:pt idx="24">
                  <c:v>推拿科</c:v>
                </c:pt>
                <c:pt idx="25">
                  <c:v>身心医学科</c:v>
                </c:pt>
                <c:pt idx="26">
                  <c:v>老年医学科</c:v>
                </c:pt>
                <c:pt idx="27">
                  <c:v>脾胃病科</c:v>
                </c:pt>
                <c:pt idx="28">
                  <c:v>重症医学科</c:v>
                </c:pt>
                <c:pt idx="29">
                  <c:v>小儿推拿科</c:v>
                </c:pt>
                <c:pt idx="30">
                  <c:v>中医外治中心</c:v>
                </c:pt>
                <c:pt idx="31">
                  <c:v>泌尿外科</c:v>
                </c:pt>
                <c:pt idx="32">
                  <c:v>医院</c:v>
                </c:pt>
                <c:pt idx="33">
                  <c:v>肝病科</c:v>
                </c:pt>
                <c:pt idx="34">
                  <c:v>肛肠科</c:v>
                </c:pt>
                <c:pt idx="35">
                  <c:v>心病三科</c:v>
                </c:pt>
                <c:pt idx="36">
                  <c:v>普通外科</c:v>
                </c:pt>
                <c:pt idx="37">
                  <c:v>神经外科</c:v>
                </c:pt>
                <c:pt idx="38">
                  <c:v>儿科</c:v>
                </c:pt>
                <c:pt idx="39">
                  <c:v>肾病科</c:v>
                </c:pt>
                <c:pt idx="40">
                  <c:v>康复科</c:v>
                </c:pt>
                <c:pt idx="41">
                  <c:v>口腔科</c:v>
                </c:pt>
                <c:pt idx="42">
                  <c:v>胸外科</c:v>
                </c:pt>
                <c:pt idx="43">
                  <c:v>皮肤科</c:v>
                </c:pt>
                <c:pt idx="44">
                  <c:v>东区肾病科</c:v>
                </c:pt>
                <c:pt idx="45">
                  <c:v>神经内科</c:v>
                </c:pt>
                <c:pt idx="46">
                  <c:v>小儿骨科</c:v>
                </c:pt>
                <c:pt idx="47">
                  <c:v>东区重症医学科</c:v>
                </c:pt>
                <c:pt idx="48">
                  <c:v>脑病三科</c:v>
                </c:pt>
                <c:pt idx="49">
                  <c:v>眼科</c:v>
                </c:pt>
                <c:pt idx="50">
                  <c:v>呼吸内科</c:v>
                </c:pt>
                <c:pt idx="51">
                  <c:v>脑病一科</c:v>
                </c:pt>
                <c:pt idx="52">
                  <c:v>心病二科</c:v>
                </c:pt>
                <c:pt idx="53">
                  <c:v>脾胃科消化科合并</c:v>
                </c:pt>
                <c:pt idx="54">
                  <c:v>显微骨科</c:v>
                </c:pt>
                <c:pt idx="55">
                  <c:v>中医经典科</c:v>
                </c:pt>
                <c:pt idx="56">
                  <c:v>综合内科</c:v>
                </c:pt>
                <c:pt idx="57">
                  <c:v>肿瘤内科</c:v>
                </c:pt>
                <c:pt idx="58">
                  <c:v>运动损伤骨科</c:v>
                </c:pt>
                <c:pt idx="59">
                  <c:v>血液科</c:v>
                </c:pt>
                <c:pt idx="60">
                  <c:v>消化内科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99.16963985923823</c:v>
                </c:pt>
                <c:pt idx="2">
                  <c:v>96.92531966823516</c:v>
                </c:pt>
                <c:pt idx="3">
                  <c:v>96.23197055468886</c:v>
                </c:pt>
                <c:pt idx="4">
                  <c:v>94.62739343172997</c:v>
                </c:pt>
                <c:pt idx="5">
                  <c:v>94.61016704302615</c:v>
                </c:pt>
                <c:pt idx="6">
                  <c:v>94.58699835620008</c:v>
                </c:pt>
                <c:pt idx="7">
                  <c:v>93.95491702517104</c:v>
                </c:pt>
                <c:pt idx="8">
                  <c:v>91.62886332809057</c:v>
                </c:pt>
                <c:pt idx="9">
                  <c:v>90.16862581934436</c:v>
                </c:pt>
                <c:pt idx="10">
                  <c:v>88.20381305336201</c:v>
                </c:pt>
                <c:pt idx="11">
                  <c:v>86.1410319473665</c:v>
                </c:pt>
                <c:pt idx="12">
                  <c:v>84.77142790403074</c:v>
                </c:pt>
                <c:pt idx="13">
                  <c:v>84.47103139611876</c:v>
                </c:pt>
                <c:pt idx="14">
                  <c:v>81.97477834004125</c:v>
                </c:pt>
                <c:pt idx="15">
                  <c:v>81.05227444183618</c:v>
                </c:pt>
                <c:pt idx="16">
                  <c:v>78.94411298018255</c:v>
                </c:pt>
                <c:pt idx="17">
                  <c:v>78.07662785829963</c:v>
                </c:pt>
                <c:pt idx="18">
                  <c:v>76.61074731593999</c:v>
                </c:pt>
                <c:pt idx="19">
                  <c:v>74.38429376800069</c:v>
                </c:pt>
                <c:pt idx="20">
                  <c:v>72.8124187163001</c:v>
                </c:pt>
                <c:pt idx="21">
                  <c:v>72.64677070963532</c:v>
                </c:pt>
                <c:pt idx="22">
                  <c:v>71.57579333247224</c:v>
                </c:pt>
                <c:pt idx="23">
                  <c:v>70.32860875837143</c:v>
                </c:pt>
                <c:pt idx="24">
                  <c:v>67.71943219177645</c:v>
                </c:pt>
                <c:pt idx="25">
                  <c:v>67.19331105555193</c:v>
                </c:pt>
                <c:pt idx="26">
                  <c:v>66.58399421866245</c:v>
                </c:pt>
                <c:pt idx="27">
                  <c:v>65.68466414481628</c:v>
                </c:pt>
                <c:pt idx="28">
                  <c:v>63.19626915237817</c:v>
                </c:pt>
                <c:pt idx="29">
                  <c:v>60.89354608312795</c:v>
                </c:pt>
                <c:pt idx="30">
                  <c:v>59.57805295103691</c:v>
                </c:pt>
                <c:pt idx="31">
                  <c:v>57.32089104827961</c:v>
                </c:pt>
                <c:pt idx="32">
                  <c:v>56.55092740399836</c:v>
                </c:pt>
                <c:pt idx="33">
                  <c:v>54.45459169769618</c:v>
                </c:pt>
                <c:pt idx="34">
                  <c:v>52.24909750032845</c:v>
                </c:pt>
                <c:pt idx="35">
                  <c:v>51.33687629986364</c:v>
                </c:pt>
                <c:pt idx="36">
                  <c:v>50.256979847018684</c:v>
                </c:pt>
                <c:pt idx="37">
                  <c:v>48.44510466833314</c:v>
                </c:pt>
                <c:pt idx="38">
                  <c:v>48.424515571828664</c:v>
                </c:pt>
                <c:pt idx="39">
                  <c:v>47.91391157925494</c:v>
                </c:pt>
                <c:pt idx="40">
                  <c:v>47.55484186048595</c:v>
                </c:pt>
                <c:pt idx="41">
                  <c:v>41.25136921609799</c:v>
                </c:pt>
                <c:pt idx="42">
                  <c:v>38.81465056929879</c:v>
                </c:pt>
                <c:pt idx="43">
                  <c:v>38.48325217170893</c:v>
                </c:pt>
                <c:pt idx="44">
                  <c:v>34.25044619528129</c:v>
                </c:pt>
                <c:pt idx="45">
                  <c:v>33.02763708159543</c:v>
                </c:pt>
                <c:pt idx="46">
                  <c:v>32.475480642001834</c:v>
                </c:pt>
                <c:pt idx="47">
                  <c:v>30.09566603001511</c:v>
                </c:pt>
                <c:pt idx="48">
                  <c:v>29.64751422055808</c:v>
                </c:pt>
                <c:pt idx="49">
                  <c:v>26.835634436467213</c:v>
                </c:pt>
                <c:pt idx="50">
                  <c:v>24.572740397719254</c:v>
                </c:pt>
                <c:pt idx="51">
                  <c:v>21.131374162083414</c:v>
                </c:pt>
                <c:pt idx="52">
                  <c:v>17.842272388571672</c:v>
                </c:pt>
                <c:pt idx="53">
                  <c:v>15.285778649621745</c:v>
                </c:pt>
                <c:pt idx="54">
                  <c:v>11.071225417890874</c:v>
                </c:pt>
                <c:pt idx="55">
                  <c:v>10.630389468082345</c:v>
                </c:pt>
                <c:pt idx="56">
                  <c:v>10.284946547665191</c:v>
                </c:pt>
                <c:pt idx="57">
                  <c:v>9.823986851397741</c:v>
                </c:pt>
                <c:pt idx="58">
                  <c:v>8.68416559800595</c:v>
                </c:pt>
                <c:pt idx="59">
                  <c:v>8.60882374771792</c:v>
                </c:pt>
                <c:pt idx="60">
                  <c:v>3.0040772524799872</c:v>
                </c:pt>
                <c:pt idx="61">
                  <c:v>0.01529717488633144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脑病二科</c:v>
                </c:pt>
                <c:pt idx="3">
                  <c:v>治未病中心</c:v>
                </c:pt>
                <c:pt idx="4">
                  <c:v>眼科</c:v>
                </c:pt>
                <c:pt idx="5">
                  <c:v>妇二科</c:v>
                </c:pt>
                <c:pt idx="6">
                  <c:v>周围血管科</c:v>
                </c:pt>
                <c:pt idx="7">
                  <c:v>肿瘤内科</c:v>
                </c:pt>
                <c:pt idx="8">
                  <c:v>心病一科</c:v>
                </c:pt>
                <c:pt idx="9">
                  <c:v>创伤骨科</c:v>
                </c:pt>
                <c:pt idx="10">
                  <c:v>皮肤科</c:v>
                </c:pt>
                <c:pt idx="11">
                  <c:v>推拿科</c:v>
                </c:pt>
                <c:pt idx="12">
                  <c:v>血液科</c:v>
                </c:pt>
                <c:pt idx="13">
                  <c:v>泌尿外科</c:v>
                </c:pt>
                <c:pt idx="14">
                  <c:v>微创骨科</c:v>
                </c:pt>
                <c:pt idx="15">
                  <c:v>心病三科</c:v>
                </c:pt>
                <c:pt idx="16">
                  <c:v>肝病科</c:v>
                </c:pt>
                <c:pt idx="17">
                  <c:v>康复科</c:v>
                </c:pt>
                <c:pt idx="18">
                  <c:v>小儿骨科</c:v>
                </c:pt>
                <c:pt idx="19">
                  <c:v>肾病科</c:v>
                </c:pt>
                <c:pt idx="20">
                  <c:v>脑病一科</c:v>
                </c:pt>
                <c:pt idx="21">
                  <c:v>乳腺甲状腺外科</c:v>
                </c:pt>
                <c:pt idx="22">
                  <c:v>关节骨科</c:v>
                </c:pt>
                <c:pt idx="23">
                  <c:v>骨科</c:v>
                </c:pt>
                <c:pt idx="24">
                  <c:v>口腔科</c:v>
                </c:pt>
                <c:pt idx="25">
                  <c:v>耳鼻喉科</c:v>
                </c:pt>
                <c:pt idx="26">
                  <c:v>显微骨科</c:v>
                </c:pt>
                <c:pt idx="27">
                  <c:v>脾胃病科</c:v>
                </c:pt>
                <c:pt idx="28">
                  <c:v>心病二科</c:v>
                </c:pt>
                <c:pt idx="29">
                  <c:v>产科</c:v>
                </c:pt>
                <c:pt idx="30">
                  <c:v>小儿推拿科</c:v>
                </c:pt>
                <c:pt idx="31">
                  <c:v>儿科</c:v>
                </c:pt>
                <c:pt idx="32">
                  <c:v>美容皮肤科</c:v>
                </c:pt>
                <c:pt idx="33">
                  <c:v>东区肾病科</c:v>
                </c:pt>
                <c:pt idx="34">
                  <c:v>老年医学科</c:v>
                </c:pt>
                <c:pt idx="35">
                  <c:v>东区重症医学科</c:v>
                </c:pt>
                <c:pt idx="36">
                  <c:v>肾脏内科</c:v>
                </c:pt>
                <c:pt idx="37">
                  <c:v>中医外治中心</c:v>
                </c:pt>
                <c:pt idx="38">
                  <c:v>男科</c:v>
                </c:pt>
                <c:pt idx="39">
                  <c:v>针灸科</c:v>
                </c:pt>
                <c:pt idx="40">
                  <c:v>脾胃科消化科合并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脑病三科</c:v>
                </c:pt>
                <c:pt idx="44">
                  <c:v>妇科妇二科合并</c:v>
                </c:pt>
                <c:pt idx="45">
                  <c:v>心病四科</c:v>
                </c:pt>
                <c:pt idx="46">
                  <c:v>中医经典科</c:v>
                </c:pt>
                <c:pt idx="47">
                  <c:v>普通外科</c:v>
                </c:pt>
                <c:pt idx="48">
                  <c:v>神经内科</c:v>
                </c:pt>
                <c:pt idx="49">
                  <c:v>肝胆外科</c:v>
                </c:pt>
                <c:pt idx="50">
                  <c:v>运动损伤骨科</c:v>
                </c:pt>
                <c:pt idx="51">
                  <c:v>妇科</c:v>
                </c:pt>
                <c:pt idx="52">
                  <c:v>消化内科</c:v>
                </c:pt>
                <c:pt idx="53">
                  <c:v>脊柱骨科</c:v>
                </c:pt>
                <c:pt idx="54">
                  <c:v>胸外科</c:v>
                </c:pt>
                <c:pt idx="55">
                  <c:v>重症医学科</c:v>
                </c:pt>
                <c:pt idx="56">
                  <c:v>神经外科</c:v>
                </c:pt>
                <c:pt idx="57">
                  <c:v>西区重症医学科</c:v>
                </c:pt>
                <c:pt idx="58">
                  <c:v>风湿病科</c:v>
                </c:pt>
                <c:pt idx="59">
                  <c:v>身心医学科</c:v>
                </c:pt>
                <c:pt idx="60">
                  <c:v>肛肠科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1.0458256443025271</c:v>
                </c:pt>
                <c:pt idx="2">
                  <c:v>1.0453535438800803</c:v>
                </c:pt>
                <c:pt idx="3">
                  <c:v>1.0337310200061007</c:v>
                </c:pt>
                <c:pt idx="4">
                  <c:v>0.993871042715554</c:v>
                </c:pt>
                <c:pt idx="5">
                  <c:v>0.9810051266486702</c:v>
                </c:pt>
                <c:pt idx="6">
                  <c:v>0.9524832172143807</c:v>
                </c:pt>
                <c:pt idx="7">
                  <c:v>0.9218271552879626</c:v>
                </c:pt>
                <c:pt idx="8">
                  <c:v>0.8505754668419017</c:v>
                </c:pt>
                <c:pt idx="9">
                  <c:v>0.8398987874888469</c:v>
                </c:pt>
                <c:pt idx="10">
                  <c:v>0.8353326916439858</c:v>
                </c:pt>
                <c:pt idx="11">
                  <c:v>0.825788009976514</c:v>
                </c:pt>
                <c:pt idx="12">
                  <c:v>0.8236636308753307</c:v>
                </c:pt>
                <c:pt idx="13">
                  <c:v>0.822236136789623</c:v>
                </c:pt>
                <c:pt idx="14">
                  <c:v>0.8176029921720298</c:v>
                </c:pt>
                <c:pt idx="15">
                  <c:v>0.7937624369403038</c:v>
                </c:pt>
                <c:pt idx="16">
                  <c:v>0.7934797125133558</c:v>
                </c:pt>
                <c:pt idx="17">
                  <c:v>0.7926199406444799</c:v>
                </c:pt>
                <c:pt idx="18">
                  <c:v>0.7407463244644805</c:v>
                </c:pt>
                <c:pt idx="19">
                  <c:v>0.7378695341127005</c:v>
                </c:pt>
                <c:pt idx="20">
                  <c:v>0.7269682594137673</c:v>
                </c:pt>
                <c:pt idx="21">
                  <c:v>0.7185535039773281</c:v>
                </c:pt>
                <c:pt idx="22">
                  <c:v>0.676196632678134</c:v>
                </c:pt>
                <c:pt idx="23">
                  <c:v>0.6706353255555971</c:v>
                </c:pt>
                <c:pt idx="24">
                  <c:v>0.648658115990993</c:v>
                </c:pt>
                <c:pt idx="25">
                  <c:v>0.607736211129604</c:v>
                </c:pt>
                <c:pt idx="26">
                  <c:v>0.5988173136479177</c:v>
                </c:pt>
                <c:pt idx="27">
                  <c:v>0.5652492713041637</c:v>
                </c:pt>
                <c:pt idx="28">
                  <c:v>0.5539593704132559</c:v>
                </c:pt>
                <c:pt idx="29">
                  <c:v>0.5527954690389475</c:v>
                </c:pt>
                <c:pt idx="30">
                  <c:v>0.5476500404703323</c:v>
                </c:pt>
                <c:pt idx="31">
                  <c:v>0.524915020636559</c:v>
                </c:pt>
                <c:pt idx="32">
                  <c:v>0.5152732977873927</c:v>
                </c:pt>
                <c:pt idx="33">
                  <c:v>0.49953952121730066</c:v>
                </c:pt>
                <c:pt idx="34">
                  <c:v>0.48625274323496187</c:v>
                </c:pt>
                <c:pt idx="35">
                  <c:v>0.48467129333772324</c:v>
                </c:pt>
                <c:pt idx="36">
                  <c:v>0.458418966315599</c:v>
                </c:pt>
                <c:pt idx="37">
                  <c:v>0.4396783108282988</c:v>
                </c:pt>
                <c:pt idx="38">
                  <c:v>0.4341976939733527</c:v>
                </c:pt>
                <c:pt idx="39">
                  <c:v>0.42627846682510806</c:v>
                </c:pt>
                <c:pt idx="40">
                  <c:v>0.390717255811867</c:v>
                </c:pt>
                <c:pt idx="41">
                  <c:v>0.3787995559458282</c:v>
                </c:pt>
                <c:pt idx="42">
                  <c:v>0.36578044060351006</c:v>
                </c:pt>
                <c:pt idx="43">
                  <c:v>0.2943860083451784</c:v>
                </c:pt>
                <c:pt idx="44">
                  <c:v>0.28736922310385876</c:v>
                </c:pt>
                <c:pt idx="45">
                  <c:v>0.2753783137441977</c:v>
                </c:pt>
                <c:pt idx="46">
                  <c:v>0.26273070842890467</c:v>
                </c:pt>
                <c:pt idx="47">
                  <c:v>0.20175047308664587</c:v>
                </c:pt>
                <c:pt idx="48">
                  <c:v>0.19943938824282423</c:v>
                </c:pt>
                <c:pt idx="49">
                  <c:v>0.1958376937461334</c:v>
                </c:pt>
                <c:pt idx="50">
                  <c:v>0.1945533544397457</c:v>
                </c:pt>
                <c:pt idx="51">
                  <c:v>0.1919048990272452</c:v>
                </c:pt>
                <c:pt idx="52">
                  <c:v>0.18865670151600558</c:v>
                </c:pt>
                <c:pt idx="53">
                  <c:v>0.12773171074399717</c:v>
                </c:pt>
                <c:pt idx="54">
                  <c:v>0.11786292381088953</c:v>
                </c:pt>
                <c:pt idx="55">
                  <c:v>0.07682895350107104</c:v>
                </c:pt>
                <c:pt idx="56">
                  <c:v>0.05776198825261625</c:v>
                </c:pt>
                <c:pt idx="57">
                  <c:v>0.03961535407424139</c:v>
                </c:pt>
                <c:pt idx="58">
                  <c:v>0.0345681417493515</c:v>
                </c:pt>
                <c:pt idx="59">
                  <c:v>0.028764268343827636</c:v>
                </c:pt>
                <c:pt idx="60">
                  <c:v>0.018179328400679883</c:v>
                </c:pt>
                <c:pt idx="61">
                  <c:v>0.01413269658753175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口腔科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心病一科</c:v>
                </c:pt>
                <c:pt idx="5">
                  <c:v>东区肾病科</c:v>
                </c:pt>
                <c:pt idx="6">
                  <c:v>心血管内科</c:v>
                </c:pt>
                <c:pt idx="7">
                  <c:v>胸外科</c:v>
                </c:pt>
                <c:pt idx="8">
                  <c:v>内分泌科</c:v>
                </c:pt>
                <c:pt idx="9">
                  <c:v>关节骨科</c:v>
                </c:pt>
                <c:pt idx="10">
                  <c:v>心病三科</c:v>
                </c:pt>
                <c:pt idx="11">
                  <c:v>耳鼻喉科</c:v>
                </c:pt>
                <c:pt idx="12">
                  <c:v>脾胃病科</c:v>
                </c:pt>
                <c:pt idx="13">
                  <c:v>妇科妇二科合并</c:v>
                </c:pt>
                <c:pt idx="14">
                  <c:v>泌尿外科</c:v>
                </c:pt>
                <c:pt idx="15">
                  <c:v>呼吸内科</c:v>
                </c:pt>
                <c:pt idx="16">
                  <c:v>东区重症医学科</c:v>
                </c:pt>
                <c:pt idx="17">
                  <c:v>骨科</c:v>
                </c:pt>
                <c:pt idx="18">
                  <c:v>眼科</c:v>
                </c:pt>
                <c:pt idx="19">
                  <c:v>肿瘤内科</c:v>
                </c:pt>
                <c:pt idx="20">
                  <c:v>消化内科</c:v>
                </c:pt>
                <c:pt idx="21">
                  <c:v>运动损伤骨科</c:v>
                </c:pt>
                <c:pt idx="22">
                  <c:v>肝胆外科</c:v>
                </c:pt>
                <c:pt idx="23">
                  <c:v>西区重症医学科</c:v>
                </c:pt>
                <c:pt idx="24">
                  <c:v>肝病科</c:v>
                </c:pt>
                <c:pt idx="25">
                  <c:v>心病四科</c:v>
                </c:pt>
                <c:pt idx="26">
                  <c:v>神经外科</c:v>
                </c:pt>
                <c:pt idx="27">
                  <c:v>皮肤科</c:v>
                </c:pt>
                <c:pt idx="28">
                  <c:v>中医经典科</c:v>
                </c:pt>
                <c:pt idx="29">
                  <c:v>针灸科</c:v>
                </c:pt>
                <c:pt idx="30">
                  <c:v>脾胃科消化科合并</c:v>
                </c:pt>
                <c:pt idx="31">
                  <c:v>综合内科</c:v>
                </c:pt>
                <c:pt idx="32">
                  <c:v>产科</c:v>
                </c:pt>
                <c:pt idx="33">
                  <c:v>中医外治中心</c:v>
                </c:pt>
                <c:pt idx="34">
                  <c:v>乳腺甲状腺外科</c:v>
                </c:pt>
                <c:pt idx="35">
                  <c:v>小儿骨科</c:v>
                </c:pt>
                <c:pt idx="36">
                  <c:v>康复科</c:v>
                </c:pt>
                <c:pt idx="37">
                  <c:v>治未病中心</c:v>
                </c:pt>
                <c:pt idx="38">
                  <c:v>脊柱骨科</c:v>
                </c:pt>
                <c:pt idx="39">
                  <c:v>医院</c:v>
                </c:pt>
                <c:pt idx="40">
                  <c:v>老年医学科</c:v>
                </c:pt>
                <c:pt idx="41">
                  <c:v>风湿病科</c:v>
                </c:pt>
                <c:pt idx="42">
                  <c:v>脑病二科</c:v>
                </c:pt>
                <c:pt idx="43">
                  <c:v>脑病一科</c:v>
                </c:pt>
                <c:pt idx="44">
                  <c:v>小儿推拿科</c:v>
                </c:pt>
                <c:pt idx="45">
                  <c:v>肾脏内科</c:v>
                </c:pt>
                <c:pt idx="46">
                  <c:v>微创骨科</c:v>
                </c:pt>
                <c:pt idx="47">
                  <c:v>普通外科</c:v>
                </c:pt>
                <c:pt idx="48">
                  <c:v>周围血管科</c:v>
                </c:pt>
                <c:pt idx="49">
                  <c:v>肾病科</c:v>
                </c:pt>
                <c:pt idx="50">
                  <c:v>男科</c:v>
                </c:pt>
                <c:pt idx="51">
                  <c:v>妇科</c:v>
                </c:pt>
                <c:pt idx="52">
                  <c:v>美容皮肤科</c:v>
                </c:pt>
                <c:pt idx="53">
                  <c:v>神经内科</c:v>
                </c:pt>
                <c:pt idx="54">
                  <c:v>重症医学科</c:v>
                </c:pt>
                <c:pt idx="55">
                  <c:v>脑病三科</c:v>
                </c:pt>
                <c:pt idx="56">
                  <c:v>肛肠科</c:v>
                </c:pt>
                <c:pt idx="57">
                  <c:v>显微骨科</c:v>
                </c:pt>
                <c:pt idx="58">
                  <c:v>创伤骨科</c:v>
                </c:pt>
                <c:pt idx="59">
                  <c:v>血液科</c:v>
                </c:pt>
                <c:pt idx="60">
                  <c:v>心病二科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99.25658184784918</c:v>
                </c:pt>
                <c:pt idx="2">
                  <c:v>98.28380588451427</c:v>
                </c:pt>
                <c:pt idx="3">
                  <c:v>97.51566585747084</c:v>
                </c:pt>
                <c:pt idx="4">
                  <c:v>97.07195295832197</c:v>
                </c:pt>
                <c:pt idx="5">
                  <c:v>96.96689947973468</c:v>
                </c:pt>
                <c:pt idx="6">
                  <c:v>96.91640850983784</c:v>
                </c:pt>
                <c:pt idx="7">
                  <c:v>93.7217435264488</c:v>
                </c:pt>
                <c:pt idx="8">
                  <c:v>93.41335884518384</c:v>
                </c:pt>
                <c:pt idx="9">
                  <c:v>92.0535219583753</c:v>
                </c:pt>
                <c:pt idx="10">
                  <c:v>91.54872248248103</c:v>
                </c:pt>
                <c:pt idx="11">
                  <c:v>88.81877451283735</c:v>
                </c:pt>
                <c:pt idx="12">
                  <c:v>87.34440954296892</c:v>
                </c:pt>
                <c:pt idx="13">
                  <c:v>86.4890894883167</c:v>
                </c:pt>
                <c:pt idx="14">
                  <c:v>86.47692855516124</c:v>
                </c:pt>
                <c:pt idx="15">
                  <c:v>83.78256626675844</c:v>
                </c:pt>
                <c:pt idx="16">
                  <c:v>83.45415044215412</c:v>
                </c:pt>
                <c:pt idx="17">
                  <c:v>83.05781453491191</c:v>
                </c:pt>
                <c:pt idx="18">
                  <c:v>82.55095104406175</c:v>
                </c:pt>
                <c:pt idx="19">
                  <c:v>81.47210097645771</c:v>
                </c:pt>
                <c:pt idx="20">
                  <c:v>80.18484354852465</c:v>
                </c:pt>
                <c:pt idx="21">
                  <c:v>75.62122726286891</c:v>
                </c:pt>
                <c:pt idx="22">
                  <c:v>75.57569008325979</c:v>
                </c:pt>
                <c:pt idx="23">
                  <c:v>75.53707312372833</c:v>
                </c:pt>
                <c:pt idx="24">
                  <c:v>74.51083779237248</c:v>
                </c:pt>
                <c:pt idx="25">
                  <c:v>74.33652969703185</c:v>
                </c:pt>
                <c:pt idx="26">
                  <c:v>73.58176397141725</c:v>
                </c:pt>
                <c:pt idx="27">
                  <c:v>70.06182761125878</c:v>
                </c:pt>
                <c:pt idx="28">
                  <c:v>65.92816044382597</c:v>
                </c:pt>
                <c:pt idx="29">
                  <c:v>62.166601709979794</c:v>
                </c:pt>
                <c:pt idx="30">
                  <c:v>54.7779437984409</c:v>
                </c:pt>
                <c:pt idx="31">
                  <c:v>54.54832815081709</c:v>
                </c:pt>
                <c:pt idx="32">
                  <c:v>52.80791051538608</c:v>
                </c:pt>
                <c:pt idx="33">
                  <c:v>52.65197113891447</c:v>
                </c:pt>
                <c:pt idx="34">
                  <c:v>50.11894719515525</c:v>
                </c:pt>
                <c:pt idx="35">
                  <c:v>48.41993484601892</c:v>
                </c:pt>
                <c:pt idx="36">
                  <c:v>42.16891801088787</c:v>
                </c:pt>
                <c:pt idx="37">
                  <c:v>41.566530706194094</c:v>
                </c:pt>
                <c:pt idx="38">
                  <c:v>37.96182637584663</c:v>
                </c:pt>
                <c:pt idx="39">
                  <c:v>37.68722988270586</c:v>
                </c:pt>
                <c:pt idx="40">
                  <c:v>33.774944305649306</c:v>
                </c:pt>
                <c:pt idx="41">
                  <c:v>30.28348946632812</c:v>
                </c:pt>
                <c:pt idx="42">
                  <c:v>29.724408705579748</c:v>
                </c:pt>
                <c:pt idx="43">
                  <c:v>29.28695011700146</c:v>
                </c:pt>
                <c:pt idx="44">
                  <c:v>28.389284425995832</c:v>
                </c:pt>
                <c:pt idx="45">
                  <c:v>25.369474570175054</c:v>
                </c:pt>
                <c:pt idx="46">
                  <c:v>25.21345625806278</c:v>
                </c:pt>
                <c:pt idx="47">
                  <c:v>25.014828338115144</c:v>
                </c:pt>
                <c:pt idx="48">
                  <c:v>24.349848965922437</c:v>
                </c:pt>
                <c:pt idx="49">
                  <c:v>22.404633453523203</c:v>
                </c:pt>
                <c:pt idx="50">
                  <c:v>21.40181623000585</c:v>
                </c:pt>
                <c:pt idx="51">
                  <c:v>20.179231564007114</c:v>
                </c:pt>
                <c:pt idx="52">
                  <c:v>18.448268315363634</c:v>
                </c:pt>
                <c:pt idx="53">
                  <c:v>17.91187044623461</c:v>
                </c:pt>
                <c:pt idx="54">
                  <c:v>17.08531523176594</c:v>
                </c:pt>
                <c:pt idx="55">
                  <c:v>11.924711463683519</c:v>
                </c:pt>
                <c:pt idx="56">
                  <c:v>10.35986966160787</c:v>
                </c:pt>
                <c:pt idx="57">
                  <c:v>7.466834725648848</c:v>
                </c:pt>
                <c:pt idx="58">
                  <c:v>5.7760924575046815</c:v>
                </c:pt>
                <c:pt idx="59">
                  <c:v>5.411989123612688</c:v>
                </c:pt>
                <c:pt idx="60">
                  <c:v>3.2353389865627644</c:v>
                </c:pt>
                <c:pt idx="61">
                  <c:v>1.9312182057474105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推拿科</c:v>
                </c:pt>
                <c:pt idx="2">
                  <c:v>妇科妇二科合并</c:v>
                </c:pt>
                <c:pt idx="3">
                  <c:v>小儿推拿科</c:v>
                </c:pt>
                <c:pt idx="4">
                  <c:v>治未病中心</c:v>
                </c:pt>
                <c:pt idx="5">
                  <c:v>脾胃病科</c:v>
                </c:pt>
                <c:pt idx="6">
                  <c:v>男科</c:v>
                </c:pt>
                <c:pt idx="7">
                  <c:v>神经外科</c:v>
                </c:pt>
                <c:pt idx="8">
                  <c:v>东区重症医学科</c:v>
                </c:pt>
                <c:pt idx="9">
                  <c:v>乳腺甲状腺外科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呼吸内科</c:v>
                </c:pt>
                <c:pt idx="13">
                  <c:v>脑病三科</c:v>
                </c:pt>
                <c:pt idx="14">
                  <c:v>肛肠科</c:v>
                </c:pt>
                <c:pt idx="15">
                  <c:v>神经内科</c:v>
                </c:pt>
                <c:pt idx="16">
                  <c:v>骨科</c:v>
                </c:pt>
                <c:pt idx="17">
                  <c:v>口腔科</c:v>
                </c:pt>
                <c:pt idx="18">
                  <c:v>综合内科</c:v>
                </c:pt>
                <c:pt idx="19">
                  <c:v>东区肾病科</c:v>
                </c:pt>
                <c:pt idx="20">
                  <c:v>血液科</c:v>
                </c:pt>
                <c:pt idx="21">
                  <c:v>儿科</c:v>
                </c:pt>
                <c:pt idx="22">
                  <c:v>运动损伤骨科</c:v>
                </c:pt>
                <c:pt idx="23">
                  <c:v>肾脏内科</c:v>
                </c:pt>
                <c:pt idx="24">
                  <c:v>消化内科</c:v>
                </c:pt>
                <c:pt idx="25">
                  <c:v>胸外科</c:v>
                </c:pt>
                <c:pt idx="26">
                  <c:v>心病一科</c:v>
                </c:pt>
                <c:pt idx="27">
                  <c:v>肿瘤内科</c:v>
                </c:pt>
                <c:pt idx="28">
                  <c:v>显微骨科</c:v>
                </c:pt>
                <c:pt idx="29">
                  <c:v>关节骨科</c:v>
                </c:pt>
                <c:pt idx="30">
                  <c:v>心血管内科</c:v>
                </c:pt>
                <c:pt idx="31">
                  <c:v>针灸科</c:v>
                </c:pt>
                <c:pt idx="32">
                  <c:v>周围血管科</c:v>
                </c:pt>
                <c:pt idx="33">
                  <c:v>风湿病科</c:v>
                </c:pt>
                <c:pt idx="34">
                  <c:v>妇二科</c:v>
                </c:pt>
                <c:pt idx="35">
                  <c:v>脑病二科</c:v>
                </c:pt>
                <c:pt idx="36">
                  <c:v>微创骨科</c:v>
                </c:pt>
                <c:pt idx="37">
                  <c:v>脾胃科消化科合并</c:v>
                </c:pt>
                <c:pt idx="38">
                  <c:v>内分泌科</c:v>
                </c:pt>
                <c:pt idx="39">
                  <c:v>心病四科</c:v>
                </c:pt>
                <c:pt idx="40">
                  <c:v>心病三科</c:v>
                </c:pt>
                <c:pt idx="41">
                  <c:v>医院</c:v>
                </c:pt>
                <c:pt idx="42">
                  <c:v>心病二科</c:v>
                </c:pt>
                <c:pt idx="43">
                  <c:v>中医经典科</c:v>
                </c:pt>
                <c:pt idx="44">
                  <c:v>妇科</c:v>
                </c:pt>
                <c:pt idx="45">
                  <c:v>重症医学科</c:v>
                </c:pt>
                <c:pt idx="46">
                  <c:v>肝胆外科</c:v>
                </c:pt>
                <c:pt idx="47">
                  <c:v>中医外治中心</c:v>
                </c:pt>
                <c:pt idx="48">
                  <c:v>西区重症医学科</c:v>
                </c:pt>
                <c:pt idx="49">
                  <c:v>康复科</c:v>
                </c:pt>
                <c:pt idx="50">
                  <c:v>肾病科</c:v>
                </c:pt>
                <c:pt idx="51">
                  <c:v>皮肤科</c:v>
                </c:pt>
                <c:pt idx="52">
                  <c:v>小儿骨科</c:v>
                </c:pt>
                <c:pt idx="53">
                  <c:v>脊柱骨科</c:v>
                </c:pt>
                <c:pt idx="54">
                  <c:v>肝病科</c:v>
                </c:pt>
                <c:pt idx="55">
                  <c:v>老年医学科</c:v>
                </c:pt>
                <c:pt idx="56">
                  <c:v>普通外科</c:v>
                </c:pt>
                <c:pt idx="57">
                  <c:v>身心医学科</c:v>
                </c:pt>
                <c:pt idx="58">
                  <c:v>创伤骨科</c:v>
                </c:pt>
                <c:pt idx="59">
                  <c:v>耳鼻喉科</c:v>
                </c:pt>
                <c:pt idx="60">
                  <c:v>产科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99.41561967339346</c:v>
                </c:pt>
                <c:pt idx="2">
                  <c:v>98.3283771846116</c:v>
                </c:pt>
                <c:pt idx="3">
                  <c:v>96.38755736760879</c:v>
                </c:pt>
                <c:pt idx="4">
                  <c:v>95.92162450269085</c:v>
                </c:pt>
                <c:pt idx="5">
                  <c:v>95.5606633362999</c:v>
                </c:pt>
                <c:pt idx="6">
                  <c:v>95.31971896300085</c:v>
                </c:pt>
                <c:pt idx="7">
                  <c:v>94.40615560026644</c:v>
                </c:pt>
                <c:pt idx="8">
                  <c:v>94.31470213390347</c:v>
                </c:pt>
                <c:pt idx="9">
                  <c:v>93.29382248458467</c:v>
                </c:pt>
                <c:pt idx="10">
                  <c:v>88.79364967589916</c:v>
                </c:pt>
                <c:pt idx="11">
                  <c:v>88.638680352854</c:v>
                </c:pt>
                <c:pt idx="12">
                  <c:v>78.61179308583093</c:v>
                </c:pt>
                <c:pt idx="13">
                  <c:v>73.12514133219823</c:v>
                </c:pt>
                <c:pt idx="14">
                  <c:v>72.93068125562986</c:v>
                </c:pt>
                <c:pt idx="15">
                  <c:v>72.16827310827232</c:v>
                </c:pt>
                <c:pt idx="16">
                  <c:v>70.4602291962001</c:v>
                </c:pt>
                <c:pt idx="17">
                  <c:v>70.43176134606233</c:v>
                </c:pt>
                <c:pt idx="18">
                  <c:v>68.45856981709417</c:v>
                </c:pt>
                <c:pt idx="19">
                  <c:v>66.63021875539948</c:v>
                </c:pt>
                <c:pt idx="20">
                  <c:v>64.943276363955</c:v>
                </c:pt>
                <c:pt idx="21">
                  <c:v>61.75222069552729</c:v>
                </c:pt>
                <c:pt idx="22">
                  <c:v>59.40968387903871</c:v>
                </c:pt>
                <c:pt idx="23">
                  <c:v>56.70829469928025</c:v>
                </c:pt>
                <c:pt idx="24">
                  <c:v>56.56490696331432</c:v>
                </c:pt>
                <c:pt idx="25">
                  <c:v>55.80356537085219</c:v>
                </c:pt>
                <c:pt idx="26">
                  <c:v>54.638957480857464</c:v>
                </c:pt>
                <c:pt idx="27">
                  <c:v>54.23228672741062</c:v>
                </c:pt>
                <c:pt idx="28">
                  <c:v>53.455995617165264</c:v>
                </c:pt>
                <c:pt idx="29">
                  <c:v>47.98585956760025</c:v>
                </c:pt>
                <c:pt idx="30">
                  <c:v>45.689880321068536</c:v>
                </c:pt>
                <c:pt idx="31">
                  <c:v>43.34440694188075</c:v>
                </c:pt>
                <c:pt idx="32">
                  <c:v>41.02939503169785</c:v>
                </c:pt>
                <c:pt idx="33">
                  <c:v>40.4498616890197</c:v>
                </c:pt>
                <c:pt idx="34">
                  <c:v>37.95958310825235</c:v>
                </c:pt>
                <c:pt idx="35">
                  <c:v>36.917272568135765</c:v>
                </c:pt>
                <c:pt idx="36">
                  <c:v>35.204670856926406</c:v>
                </c:pt>
                <c:pt idx="37">
                  <c:v>35.11582308818061</c:v>
                </c:pt>
                <c:pt idx="38">
                  <c:v>34.705381525863764</c:v>
                </c:pt>
                <c:pt idx="39">
                  <c:v>33.56562684451511</c:v>
                </c:pt>
                <c:pt idx="40">
                  <c:v>30.73586255190203</c:v>
                </c:pt>
                <c:pt idx="41">
                  <c:v>30.01987081442447</c:v>
                </c:pt>
                <c:pt idx="42">
                  <c:v>29.90573532593939</c:v>
                </c:pt>
                <c:pt idx="43">
                  <c:v>27.342912618485006</c:v>
                </c:pt>
                <c:pt idx="44">
                  <c:v>23.815268320783996</c:v>
                </c:pt>
                <c:pt idx="45">
                  <c:v>23.726240950777324</c:v>
                </c:pt>
                <c:pt idx="46">
                  <c:v>23.200386066608605</c:v>
                </c:pt>
                <c:pt idx="47">
                  <c:v>21.17308281408642</c:v>
                </c:pt>
                <c:pt idx="48">
                  <c:v>17.893150297474666</c:v>
                </c:pt>
                <c:pt idx="49">
                  <c:v>17.477451215383795</c:v>
                </c:pt>
                <c:pt idx="50">
                  <c:v>17.429654265577245</c:v>
                </c:pt>
                <c:pt idx="51">
                  <c:v>14.397583314484221</c:v>
                </c:pt>
                <c:pt idx="52">
                  <c:v>14.00729105405185</c:v>
                </c:pt>
                <c:pt idx="53">
                  <c:v>13.538021865303458</c:v>
                </c:pt>
                <c:pt idx="54">
                  <c:v>12.711699179219208</c:v>
                </c:pt>
                <c:pt idx="55">
                  <c:v>12.389589667218981</c:v>
                </c:pt>
                <c:pt idx="56">
                  <c:v>9.167784460630674</c:v>
                </c:pt>
                <c:pt idx="57">
                  <c:v>7.424017175250391</c:v>
                </c:pt>
                <c:pt idx="58">
                  <c:v>6.84920151385738</c:v>
                </c:pt>
                <c:pt idx="59">
                  <c:v>4.411822598023454</c:v>
                </c:pt>
                <c:pt idx="60">
                  <c:v>1.7101011402237276</c:v>
                </c:pt>
                <c:pt idx="61">
                  <c:v>0.8230033401989054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产科</c:v>
                </c:pt>
                <c:pt idx="2">
                  <c:v>肝病科</c:v>
                </c:pt>
                <c:pt idx="3">
                  <c:v>关节骨科</c:v>
                </c:pt>
                <c:pt idx="4">
                  <c:v>心病四科</c:v>
                </c:pt>
                <c:pt idx="5">
                  <c:v>心病三科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治未病中心</c:v>
                </c:pt>
                <c:pt idx="9">
                  <c:v>东区重症医学科</c:v>
                </c:pt>
                <c:pt idx="10">
                  <c:v>脊柱骨科</c:v>
                </c:pt>
                <c:pt idx="11">
                  <c:v>心病二科</c:v>
                </c:pt>
                <c:pt idx="12">
                  <c:v>泌尿外科</c:v>
                </c:pt>
                <c:pt idx="13">
                  <c:v>脾胃科消化科合并</c:v>
                </c:pt>
                <c:pt idx="14">
                  <c:v>血液科</c:v>
                </c:pt>
                <c:pt idx="15">
                  <c:v>胸外科</c:v>
                </c:pt>
                <c:pt idx="16">
                  <c:v>东区肾病科</c:v>
                </c:pt>
                <c:pt idx="17">
                  <c:v>小儿骨科</c:v>
                </c:pt>
                <c:pt idx="18">
                  <c:v>脾胃病科</c:v>
                </c:pt>
                <c:pt idx="19">
                  <c:v>创伤骨科</c:v>
                </c:pt>
                <c:pt idx="20">
                  <c:v>妇科妇二科合并</c:v>
                </c:pt>
                <c:pt idx="21">
                  <c:v>肾脏内科</c:v>
                </c:pt>
                <c:pt idx="22">
                  <c:v>推拿科</c:v>
                </c:pt>
                <c:pt idx="23">
                  <c:v>普通外科</c:v>
                </c:pt>
                <c:pt idx="24">
                  <c:v>肾病科</c:v>
                </c:pt>
                <c:pt idx="25">
                  <c:v>呼吸内科</c:v>
                </c:pt>
                <c:pt idx="26">
                  <c:v>综合内科</c:v>
                </c:pt>
                <c:pt idx="27">
                  <c:v>内分泌科</c:v>
                </c:pt>
                <c:pt idx="28">
                  <c:v>神经外科</c:v>
                </c:pt>
                <c:pt idx="29">
                  <c:v>男科</c:v>
                </c:pt>
                <c:pt idx="30">
                  <c:v>耳鼻喉科</c:v>
                </c:pt>
                <c:pt idx="31">
                  <c:v>美容皮肤科</c:v>
                </c:pt>
                <c:pt idx="32">
                  <c:v>心病一科</c:v>
                </c:pt>
                <c:pt idx="33">
                  <c:v>风湿病科</c:v>
                </c:pt>
                <c:pt idx="34">
                  <c:v>肝胆外科</c:v>
                </c:pt>
                <c:pt idx="35">
                  <c:v>肿瘤内科</c:v>
                </c:pt>
                <c:pt idx="36">
                  <c:v>口腔科</c:v>
                </c:pt>
                <c:pt idx="37">
                  <c:v>脑病二科</c:v>
                </c:pt>
                <c:pt idx="38">
                  <c:v>骨科</c:v>
                </c:pt>
                <c:pt idx="39">
                  <c:v>小儿推拿科</c:v>
                </c:pt>
                <c:pt idx="40">
                  <c:v>儿科</c:v>
                </c:pt>
                <c:pt idx="41">
                  <c:v>针灸科</c:v>
                </c:pt>
                <c:pt idx="42">
                  <c:v>老年医学科</c:v>
                </c:pt>
                <c:pt idx="43">
                  <c:v>妇科</c:v>
                </c:pt>
                <c:pt idx="44">
                  <c:v>眼科</c:v>
                </c:pt>
                <c:pt idx="45">
                  <c:v>运动损伤骨科</c:v>
                </c:pt>
                <c:pt idx="46">
                  <c:v>重症医学科</c:v>
                </c:pt>
                <c:pt idx="47">
                  <c:v>中医外治中心</c:v>
                </c:pt>
                <c:pt idx="48">
                  <c:v>西区重症医学科</c:v>
                </c:pt>
                <c:pt idx="49">
                  <c:v>心血管内科</c:v>
                </c:pt>
                <c:pt idx="50">
                  <c:v>皮肤科</c:v>
                </c:pt>
                <c:pt idx="51">
                  <c:v>微创骨科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妇二科</c:v>
                </c:pt>
                <c:pt idx="55">
                  <c:v>医院</c:v>
                </c:pt>
                <c:pt idx="56">
                  <c:v>脑病三科</c:v>
                </c:pt>
                <c:pt idx="57">
                  <c:v>显微骨科</c:v>
                </c:pt>
                <c:pt idx="58">
                  <c:v>脑病一科</c:v>
                </c:pt>
                <c:pt idx="59">
                  <c:v>康复科</c:v>
                </c:pt>
                <c:pt idx="60">
                  <c:v>乳腺甲状腺外科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93.22127277473903</c:v>
                </c:pt>
                <c:pt idx="2">
                  <c:v>92.26006017512506</c:v>
                </c:pt>
                <c:pt idx="3">
                  <c:v>92.03176594997672</c:v>
                </c:pt>
                <c:pt idx="4">
                  <c:v>90.76157221666676</c:v>
                </c:pt>
                <c:pt idx="5">
                  <c:v>90.70852462703053</c:v>
                </c:pt>
                <c:pt idx="6">
                  <c:v>89.77623128519515</c:v>
                </c:pt>
                <c:pt idx="7">
                  <c:v>85.38487243096009</c:v>
                </c:pt>
                <c:pt idx="8">
                  <c:v>83.3824190321031</c:v>
                </c:pt>
                <c:pt idx="9">
                  <c:v>82.12130135445969</c:v>
                </c:pt>
                <c:pt idx="10">
                  <c:v>79.954128787352</c:v>
                </c:pt>
                <c:pt idx="11">
                  <c:v>79.8072534130606</c:v>
                </c:pt>
                <c:pt idx="12">
                  <c:v>79.0087738120633</c:v>
                </c:pt>
                <c:pt idx="13">
                  <c:v>77.59179502375929</c:v>
                </c:pt>
                <c:pt idx="14">
                  <c:v>73.9229000661989</c:v>
                </c:pt>
                <c:pt idx="15">
                  <c:v>73.84920934091444</c:v>
                </c:pt>
                <c:pt idx="16">
                  <c:v>73.78924604044029</c:v>
                </c:pt>
                <c:pt idx="17">
                  <c:v>73.07184816243625</c:v>
                </c:pt>
                <c:pt idx="18">
                  <c:v>72.54816748020235</c:v>
                </c:pt>
                <c:pt idx="19">
                  <c:v>71.17245462379704</c:v>
                </c:pt>
                <c:pt idx="20">
                  <c:v>70.83252056554458</c:v>
                </c:pt>
                <c:pt idx="21">
                  <c:v>69.09150573972326</c:v>
                </c:pt>
                <c:pt idx="22">
                  <c:v>68.5988182345432</c:v>
                </c:pt>
                <c:pt idx="23">
                  <c:v>68.34398983822787</c:v>
                </c:pt>
                <c:pt idx="24">
                  <c:v>67.30369530595532</c:v>
                </c:pt>
                <c:pt idx="25">
                  <c:v>64.62718959675917</c:v>
                </c:pt>
                <c:pt idx="26">
                  <c:v>63.96729154367701</c:v>
                </c:pt>
                <c:pt idx="27">
                  <c:v>63.777372088081364</c:v>
                </c:pt>
                <c:pt idx="28">
                  <c:v>63.605315360091176</c:v>
                </c:pt>
                <c:pt idx="29">
                  <c:v>63.09109132670213</c:v>
                </c:pt>
                <c:pt idx="30">
                  <c:v>62.1216168936809</c:v>
                </c:pt>
                <c:pt idx="31">
                  <c:v>61.374531547221046</c:v>
                </c:pt>
                <c:pt idx="32">
                  <c:v>58.90383342617978</c:v>
                </c:pt>
                <c:pt idx="33">
                  <c:v>58.39713342241659</c:v>
                </c:pt>
                <c:pt idx="34">
                  <c:v>56.54096045808548</c:v>
                </c:pt>
                <c:pt idx="35">
                  <c:v>50.18562586177482</c:v>
                </c:pt>
                <c:pt idx="36">
                  <c:v>49.880381328768934</c:v>
                </c:pt>
                <c:pt idx="37">
                  <c:v>48.75244715920612</c:v>
                </c:pt>
                <c:pt idx="38">
                  <c:v>45.38162307613415</c:v>
                </c:pt>
                <c:pt idx="39">
                  <c:v>44.95380758633561</c:v>
                </c:pt>
                <c:pt idx="40">
                  <c:v>44.37620727304072</c:v>
                </c:pt>
                <c:pt idx="41">
                  <c:v>44.23170893449362</c:v>
                </c:pt>
                <c:pt idx="42">
                  <c:v>44.03106814121234</c:v>
                </c:pt>
                <c:pt idx="43">
                  <c:v>42.82996083507337</c:v>
                </c:pt>
                <c:pt idx="44">
                  <c:v>42.72055953067823</c:v>
                </c:pt>
                <c:pt idx="45">
                  <c:v>42.33358057199209</c:v>
                </c:pt>
                <c:pt idx="46">
                  <c:v>34.25368927700503</c:v>
                </c:pt>
                <c:pt idx="47">
                  <c:v>32.73671453585957</c:v>
                </c:pt>
                <c:pt idx="48">
                  <c:v>30.272572065088834</c:v>
                </c:pt>
                <c:pt idx="49">
                  <c:v>29.647299200643435</c:v>
                </c:pt>
                <c:pt idx="50">
                  <c:v>23.861721735161197</c:v>
                </c:pt>
                <c:pt idx="51">
                  <c:v>21.580607952185623</c:v>
                </c:pt>
                <c:pt idx="52">
                  <c:v>20.83041480276457</c:v>
                </c:pt>
                <c:pt idx="53">
                  <c:v>16.888848725007627</c:v>
                </c:pt>
                <c:pt idx="54">
                  <c:v>15.032435125190288</c:v>
                </c:pt>
                <c:pt idx="55">
                  <c:v>14.971598061858428</c:v>
                </c:pt>
                <c:pt idx="56">
                  <c:v>14.137314159935526</c:v>
                </c:pt>
                <c:pt idx="57">
                  <c:v>12.927072115499469</c:v>
                </c:pt>
                <c:pt idx="58">
                  <c:v>11.134872679034652</c:v>
                </c:pt>
                <c:pt idx="59">
                  <c:v>10.541200258278256</c:v>
                </c:pt>
                <c:pt idx="60">
                  <c:v>4.322614113427225</c:v>
                </c:pt>
                <c:pt idx="61">
                  <c:v>2.360372691735095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运动损伤骨科</c:v>
                </c:pt>
                <c:pt idx="2">
                  <c:v>乳腺甲状腺外科</c:v>
                </c:pt>
                <c:pt idx="3">
                  <c:v>针灸科</c:v>
                </c:pt>
                <c:pt idx="4">
                  <c:v>小儿推拿科</c:v>
                </c:pt>
                <c:pt idx="5">
                  <c:v>消化内科</c:v>
                </c:pt>
                <c:pt idx="6">
                  <c:v>心病二科</c:v>
                </c:pt>
                <c:pt idx="7">
                  <c:v>神经外科</c:v>
                </c:pt>
                <c:pt idx="8">
                  <c:v>妇二科</c:v>
                </c:pt>
                <c:pt idx="9">
                  <c:v>血液科</c:v>
                </c:pt>
                <c:pt idx="10">
                  <c:v>泌尿外科</c:v>
                </c:pt>
                <c:pt idx="11">
                  <c:v>西区重症医学科</c:v>
                </c:pt>
                <c:pt idx="12">
                  <c:v>妇科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心血管内科</c:v>
                </c:pt>
                <c:pt idx="16">
                  <c:v>周围血管科</c:v>
                </c:pt>
                <c:pt idx="17">
                  <c:v>脑病一科</c:v>
                </c:pt>
                <c:pt idx="18">
                  <c:v>眼科</c:v>
                </c:pt>
                <c:pt idx="19">
                  <c:v>儿科</c:v>
                </c:pt>
                <c:pt idx="20">
                  <c:v>重症医学科</c:v>
                </c:pt>
                <c:pt idx="21">
                  <c:v>心病一科</c:v>
                </c:pt>
                <c:pt idx="22">
                  <c:v>老年医学科</c:v>
                </c:pt>
                <c:pt idx="23">
                  <c:v>显微骨科</c:v>
                </c:pt>
                <c:pt idx="24">
                  <c:v>东区重症医学科</c:v>
                </c:pt>
                <c:pt idx="25">
                  <c:v>美容皮肤科</c:v>
                </c:pt>
                <c:pt idx="26">
                  <c:v>肛肠科</c:v>
                </c:pt>
                <c:pt idx="27">
                  <c:v>男科</c:v>
                </c:pt>
                <c:pt idx="28">
                  <c:v>脾胃科消化科合并</c:v>
                </c:pt>
                <c:pt idx="29">
                  <c:v>康复科</c:v>
                </c:pt>
                <c:pt idx="30">
                  <c:v>脑病三科</c:v>
                </c:pt>
                <c:pt idx="31">
                  <c:v>治未病中心</c:v>
                </c:pt>
                <c:pt idx="32">
                  <c:v>身心医学科</c:v>
                </c:pt>
                <c:pt idx="33">
                  <c:v>普通外科</c:v>
                </c:pt>
                <c:pt idx="34">
                  <c:v>微创骨科</c:v>
                </c:pt>
                <c:pt idx="35">
                  <c:v>中医经典科</c:v>
                </c:pt>
                <c:pt idx="36">
                  <c:v>风湿病科</c:v>
                </c:pt>
                <c:pt idx="37">
                  <c:v>妇科妇二科合并</c:v>
                </c:pt>
                <c:pt idx="38">
                  <c:v>胸外科</c:v>
                </c:pt>
                <c:pt idx="39">
                  <c:v>关节骨科</c:v>
                </c:pt>
                <c:pt idx="40">
                  <c:v>东区肾病科</c:v>
                </c:pt>
                <c:pt idx="41">
                  <c:v>皮肤科</c:v>
                </c:pt>
                <c:pt idx="42">
                  <c:v>骨科</c:v>
                </c:pt>
                <c:pt idx="43">
                  <c:v>口腔科</c:v>
                </c:pt>
                <c:pt idx="44">
                  <c:v>心病四科</c:v>
                </c:pt>
                <c:pt idx="45">
                  <c:v>脾胃病科</c:v>
                </c:pt>
                <c:pt idx="46">
                  <c:v>肾病科</c:v>
                </c:pt>
                <c:pt idx="47">
                  <c:v>综合内科</c:v>
                </c:pt>
                <c:pt idx="48">
                  <c:v>内分泌科</c:v>
                </c:pt>
                <c:pt idx="49">
                  <c:v>小儿骨科</c:v>
                </c:pt>
                <c:pt idx="50">
                  <c:v>肾脏内科</c:v>
                </c:pt>
                <c:pt idx="51">
                  <c:v>脊柱骨科</c:v>
                </c:pt>
                <c:pt idx="52">
                  <c:v>心病三科</c:v>
                </c:pt>
                <c:pt idx="53">
                  <c:v>中医外治中心</c:v>
                </c:pt>
                <c:pt idx="54">
                  <c:v>神经内科</c:v>
                </c:pt>
                <c:pt idx="55">
                  <c:v>推拿科</c:v>
                </c:pt>
                <c:pt idx="56">
                  <c:v>耳鼻喉科</c:v>
                </c:pt>
                <c:pt idx="57">
                  <c:v>医院</c:v>
                </c:pt>
                <c:pt idx="58">
                  <c:v>产科</c:v>
                </c:pt>
                <c:pt idx="59">
                  <c:v>肿瘤内科</c:v>
                </c:pt>
                <c:pt idx="60">
                  <c:v>创伤骨科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95.96088045792415</c:v>
                </c:pt>
                <c:pt idx="1">
                  <c:v>95.40564521959007</c:v>
                </c:pt>
                <c:pt idx="2">
                  <c:v>94.02536054330015</c:v>
                </c:pt>
                <c:pt idx="3">
                  <c:v>93.74357511666508</c:v>
                </c:pt>
                <c:pt idx="4">
                  <c:v>93.02207462993104</c:v>
                </c:pt>
                <c:pt idx="5">
                  <c:v>89.52964259978653</c:v>
                </c:pt>
                <c:pt idx="6">
                  <c:v>88.5287754195191</c:v>
                </c:pt>
                <c:pt idx="7">
                  <c:v>87.60544086813167</c:v>
                </c:pt>
                <c:pt idx="8">
                  <c:v>86.63381131391212</c:v>
                </c:pt>
                <c:pt idx="9">
                  <c:v>86.47572783507871</c:v>
                </c:pt>
                <c:pt idx="10">
                  <c:v>84.14445560748725</c:v>
                </c:pt>
                <c:pt idx="11">
                  <c:v>83.93914311387671</c:v>
                </c:pt>
                <c:pt idx="12">
                  <c:v>83.71048072221848</c:v>
                </c:pt>
                <c:pt idx="13">
                  <c:v>83.36557658116608</c:v>
                </c:pt>
                <c:pt idx="14">
                  <c:v>81.42574037906876</c:v>
                </c:pt>
                <c:pt idx="15">
                  <c:v>80.4492899367965</c:v>
                </c:pt>
                <c:pt idx="16">
                  <c:v>77.53185867598154</c:v>
                </c:pt>
                <c:pt idx="17">
                  <c:v>77.03724703884542</c:v>
                </c:pt>
                <c:pt idx="18">
                  <c:v>73.6234745065436</c:v>
                </c:pt>
                <c:pt idx="19">
                  <c:v>72.03998589868912</c:v>
                </c:pt>
                <c:pt idx="20">
                  <c:v>70.9644397093431</c:v>
                </c:pt>
                <c:pt idx="21">
                  <c:v>70.1679068337124</c:v>
                </c:pt>
                <c:pt idx="22">
                  <c:v>67.3981219951334</c:v>
                </c:pt>
                <c:pt idx="23">
                  <c:v>66.97492850230135</c:v>
                </c:pt>
                <c:pt idx="24">
                  <c:v>64.17175867752276</c:v>
                </c:pt>
                <c:pt idx="25">
                  <c:v>63.94223582156007</c:v>
                </c:pt>
                <c:pt idx="26">
                  <c:v>61.12420222865191</c:v>
                </c:pt>
                <c:pt idx="27">
                  <c:v>59.19584893824159</c:v>
                </c:pt>
                <c:pt idx="28">
                  <c:v>59.19550382565253</c:v>
                </c:pt>
                <c:pt idx="29">
                  <c:v>58.009168068923714</c:v>
                </c:pt>
                <c:pt idx="30">
                  <c:v>48.24222846575503</c:v>
                </c:pt>
                <c:pt idx="31">
                  <c:v>47.164629381527256</c:v>
                </c:pt>
                <c:pt idx="32">
                  <c:v>46.45373424948374</c:v>
                </c:pt>
                <c:pt idx="33">
                  <c:v>44.23142445094867</c:v>
                </c:pt>
                <c:pt idx="34">
                  <c:v>43.38924183761252</c:v>
                </c:pt>
                <c:pt idx="35">
                  <c:v>42.75886153265238</c:v>
                </c:pt>
                <c:pt idx="36">
                  <c:v>42.09014967244269</c:v>
                </c:pt>
                <c:pt idx="37">
                  <c:v>40.99607746511258</c:v>
                </c:pt>
                <c:pt idx="38">
                  <c:v>39.51655152055176</c:v>
                </c:pt>
                <c:pt idx="39">
                  <c:v>39.3885699543067</c:v>
                </c:pt>
                <c:pt idx="40">
                  <c:v>36.277920232216545</c:v>
                </c:pt>
                <c:pt idx="41">
                  <c:v>35.76155320001722</c:v>
                </c:pt>
                <c:pt idx="42">
                  <c:v>35.02940845933471</c:v>
                </c:pt>
                <c:pt idx="43">
                  <c:v>32.74005662085195</c:v>
                </c:pt>
                <c:pt idx="44">
                  <c:v>32.43859270473428</c:v>
                </c:pt>
                <c:pt idx="45">
                  <c:v>30.180690488744943</c:v>
                </c:pt>
                <c:pt idx="46">
                  <c:v>29.132279937318685</c:v>
                </c:pt>
                <c:pt idx="47">
                  <c:v>26.488620547019348</c:v>
                </c:pt>
                <c:pt idx="48">
                  <c:v>25.820493436822467</c:v>
                </c:pt>
                <c:pt idx="49">
                  <c:v>24.509282835343193</c:v>
                </c:pt>
                <c:pt idx="50">
                  <c:v>22.839875407128375</c:v>
                </c:pt>
                <c:pt idx="51">
                  <c:v>22.715763350464858</c:v>
                </c:pt>
                <c:pt idx="52">
                  <c:v>16.771787375894952</c:v>
                </c:pt>
                <c:pt idx="53">
                  <c:v>15.018134795671223</c:v>
                </c:pt>
                <c:pt idx="54">
                  <c:v>12.595170995598703</c:v>
                </c:pt>
                <c:pt idx="55">
                  <c:v>11.347607646505109</c:v>
                </c:pt>
                <c:pt idx="56">
                  <c:v>8.260893732883279</c:v>
                </c:pt>
                <c:pt idx="57">
                  <c:v>7.301489306272857</c:v>
                </c:pt>
                <c:pt idx="58">
                  <c:v>6.874438837538555</c:v>
                </c:pt>
                <c:pt idx="59">
                  <c:v>6.217375719381968</c:v>
                </c:pt>
                <c:pt idx="60">
                  <c:v>2.934442488330591</c:v>
                </c:pt>
                <c:pt idx="61">
                  <c:v>1.9397430666901139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64.09644020663154</c:v>
                </c:pt>
                <c:pt idx="1">
                  <c:v>63.39396727757618</c:v>
                </c:pt>
                <c:pt idx="2">
                  <c:v>61.96269480946632</c:v>
                </c:pt>
                <c:pt idx="3">
                  <c:v>61.843518511219635</c:v>
                </c:pt>
                <c:pt idx="4">
                  <c:v>61.148643295087176</c:v>
                </c:pt>
                <c:pt idx="5">
                  <c:v>61.138524985534076</c:v>
                </c:pt>
                <c:pt idx="6">
                  <c:v>60.935583519573335</c:v>
                </c:pt>
                <c:pt idx="7">
                  <c:v>60.772937540108394</c:v>
                </c:pt>
                <c:pt idx="8">
                  <c:v>60.517222083622485</c:v>
                </c:pt>
                <c:pt idx="9">
                  <c:v>60.37175646103768</c:v>
                </c:pt>
                <c:pt idx="10">
                  <c:v>59.4473481657703</c:v>
                </c:pt>
                <c:pt idx="11">
                  <c:v>59.00328975340321</c:v>
                </c:pt>
                <c:pt idx="12">
                  <c:v>58.84763910661964</c:v>
                </c:pt>
                <c:pt idx="13">
                  <c:v>58.33588345361002</c:v>
                </c:pt>
                <c:pt idx="14">
                  <c:v>57.410505786213804</c:v>
                </c:pt>
                <c:pt idx="15">
                  <c:v>57.24740352574935</c:v>
                </c:pt>
                <c:pt idx="16">
                  <c:v>57.11123690403085</c:v>
                </c:pt>
                <c:pt idx="17">
                  <c:v>56.85614576825734</c:v>
                </c:pt>
                <c:pt idx="18">
                  <c:v>56.45912445690958</c:v>
                </c:pt>
                <c:pt idx="19">
                  <c:v>55.708684620313555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37.228918606575796</c:v>
                </c:pt>
                <c:pt idx="1">
                  <c:v>54.931618092149336</c:v>
                </c:pt>
                <c:pt idx="2">
                  <c:v>36.23775005879311</c:v>
                </c:pt>
                <c:pt idx="3">
                  <c:v>34.816329260945075</c:v>
                </c:pt>
                <c:pt idx="4">
                  <c:v>32.020753773940505</c:v>
                </c:pt>
                <c:pt idx="5">
                  <c:v>50.580795648103575</c:v>
                </c:pt>
                <c:pt idx="6">
                  <c:v>38.87281442162026</c:v>
                </c:pt>
                <c:pt idx="7">
                  <c:v>26.381553520257356</c:v>
                </c:pt>
                <c:pt idx="8">
                  <c:v>41.619176031449335</c:v>
                </c:pt>
                <c:pt idx="9">
                  <c:v>29.278044909276552</c:v>
                </c:pt>
                <c:pt idx="10">
                  <c:v>39.735730922427486</c:v>
                </c:pt>
                <c:pt idx="11">
                  <c:v>39.075738017251254</c:v>
                </c:pt>
                <c:pt idx="12">
                  <c:v>20.380726212962994</c:v>
                </c:pt>
                <c:pt idx="13">
                  <c:v>62.15294932755734</c:v>
                </c:pt>
                <c:pt idx="14">
                  <c:v>62.06282744204784</c:v>
                </c:pt>
                <c:pt idx="15">
                  <c:v>53.543426828573864</c:v>
                </c:pt>
                <c:pt idx="16">
                  <c:v>53.470805914791285</c:v>
                </c:pt>
                <c:pt idx="17">
                  <c:v>47.37769672270717</c:v>
                </c:pt>
                <c:pt idx="18">
                  <c:v>46.39232211712828</c:v>
                </c:pt>
                <c:pt idx="19">
                  <c:v>67.47077090471318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胸外科</c:v>
                </c:pt>
                <c:pt idx="2">
                  <c:v>医院</c:v>
                </c:pt>
                <c:pt idx="3">
                  <c:v>中医外治中心</c:v>
                </c:pt>
                <c:pt idx="4">
                  <c:v>心血管内科</c:v>
                </c:pt>
                <c:pt idx="5">
                  <c:v>创伤骨科</c:v>
                </c:pt>
                <c:pt idx="6">
                  <c:v>肾病科</c:v>
                </c:pt>
                <c:pt idx="7">
                  <c:v>血液科</c:v>
                </c:pt>
                <c:pt idx="8">
                  <c:v>内分泌科</c:v>
                </c:pt>
                <c:pt idx="9">
                  <c:v>妇科</c:v>
                </c:pt>
                <c:pt idx="10">
                  <c:v>综合内科</c:v>
                </c:pt>
                <c:pt idx="11">
                  <c:v>东区重症医学科</c:v>
                </c:pt>
                <c:pt idx="12">
                  <c:v>心病一科</c:v>
                </c:pt>
                <c:pt idx="13">
                  <c:v>泌尿外科</c:v>
                </c:pt>
                <c:pt idx="14">
                  <c:v>中医经典科</c:v>
                </c:pt>
                <c:pt idx="15">
                  <c:v>眼科</c:v>
                </c:pt>
                <c:pt idx="16">
                  <c:v>西区重症医学科</c:v>
                </c:pt>
                <c:pt idx="17">
                  <c:v>妇科妇二科合并</c:v>
                </c:pt>
                <c:pt idx="18">
                  <c:v>东区肾病科</c:v>
                </c:pt>
                <c:pt idx="19">
                  <c:v>骨科</c:v>
                </c:pt>
                <c:pt idx="20">
                  <c:v>小儿推拿科</c:v>
                </c:pt>
                <c:pt idx="21">
                  <c:v>心病三科</c:v>
                </c:pt>
                <c:pt idx="22">
                  <c:v>神经外科</c:v>
                </c:pt>
                <c:pt idx="23">
                  <c:v>微创骨科</c:v>
                </c:pt>
                <c:pt idx="24">
                  <c:v>脾胃科消化科合并</c:v>
                </c:pt>
                <c:pt idx="25">
                  <c:v>心病二科</c:v>
                </c:pt>
                <c:pt idx="26">
                  <c:v>肛肠科</c:v>
                </c:pt>
                <c:pt idx="27">
                  <c:v>脑病三科</c:v>
                </c:pt>
                <c:pt idx="28">
                  <c:v>针灸科</c:v>
                </c:pt>
                <c:pt idx="29">
                  <c:v>重症医学科</c:v>
                </c:pt>
                <c:pt idx="30">
                  <c:v>老年医学科</c:v>
                </c:pt>
                <c:pt idx="31">
                  <c:v>耳鼻喉科</c:v>
                </c:pt>
                <c:pt idx="32">
                  <c:v>美容皮肤科</c:v>
                </c:pt>
                <c:pt idx="33">
                  <c:v>脾胃病科</c:v>
                </c:pt>
                <c:pt idx="34">
                  <c:v>乳腺甲状腺外科</c:v>
                </c:pt>
                <c:pt idx="35">
                  <c:v>心病四科</c:v>
                </c:pt>
                <c:pt idx="36">
                  <c:v>小儿骨科</c:v>
                </c:pt>
                <c:pt idx="37">
                  <c:v>脑病二科</c:v>
                </c:pt>
                <c:pt idx="38">
                  <c:v>康复科</c:v>
                </c:pt>
                <c:pt idx="39">
                  <c:v>运动损伤骨科</c:v>
                </c:pt>
                <c:pt idx="40">
                  <c:v>消化内科</c:v>
                </c:pt>
                <c:pt idx="41">
                  <c:v>治未病中心</c:v>
                </c:pt>
                <c:pt idx="42">
                  <c:v>脑病一科</c:v>
                </c:pt>
                <c:pt idx="43">
                  <c:v>口腔科</c:v>
                </c:pt>
                <c:pt idx="44">
                  <c:v>推拿科</c:v>
                </c:pt>
                <c:pt idx="45">
                  <c:v>肿瘤内科</c:v>
                </c:pt>
                <c:pt idx="46">
                  <c:v>普通外科</c:v>
                </c:pt>
                <c:pt idx="47">
                  <c:v>肝病科</c:v>
                </c:pt>
                <c:pt idx="48">
                  <c:v>关节骨科</c:v>
                </c:pt>
                <c:pt idx="49">
                  <c:v>妇二科</c:v>
                </c:pt>
                <c:pt idx="50">
                  <c:v>皮肤科</c:v>
                </c:pt>
                <c:pt idx="51">
                  <c:v>显微骨科</c:v>
                </c:pt>
                <c:pt idx="52">
                  <c:v>神经内科</c:v>
                </c:pt>
                <c:pt idx="53">
                  <c:v>儿科</c:v>
                </c:pt>
                <c:pt idx="54">
                  <c:v>肝胆外科</c:v>
                </c:pt>
                <c:pt idx="55">
                  <c:v>肾脏内科</c:v>
                </c:pt>
                <c:pt idx="56">
                  <c:v>风湿病科</c:v>
                </c:pt>
                <c:pt idx="57">
                  <c:v>呼吸内科</c:v>
                </c:pt>
                <c:pt idx="58">
                  <c:v>男科</c:v>
                </c:pt>
                <c:pt idx="59">
                  <c:v>身心医学科</c:v>
                </c:pt>
                <c:pt idx="60">
                  <c:v>脊柱骨科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99.90599900208998</c:v>
                </c:pt>
                <c:pt idx="2">
                  <c:v>98.88467247897066</c:v>
                </c:pt>
                <c:pt idx="3">
                  <c:v>95.2621657430928</c:v>
                </c:pt>
                <c:pt idx="4">
                  <c:v>94.01746284462352</c:v>
                </c:pt>
                <c:pt idx="5">
                  <c:v>91.12237667287309</c:v>
                </c:pt>
                <c:pt idx="6">
                  <c:v>87.99885160726562</c:v>
                </c:pt>
                <c:pt idx="7">
                  <c:v>84.97132733542789</c:v>
                </c:pt>
                <c:pt idx="8">
                  <c:v>77.61779280566299</c:v>
                </c:pt>
                <c:pt idx="9">
                  <c:v>77.59175588466121</c:v>
                </c:pt>
                <c:pt idx="10">
                  <c:v>77.52238649860222</c:v>
                </c:pt>
                <c:pt idx="11">
                  <c:v>71.30257053333905</c:v>
                </c:pt>
                <c:pt idx="12">
                  <c:v>71.18317137145144</c:v>
                </c:pt>
                <c:pt idx="13">
                  <c:v>68.42740809097857</c:v>
                </c:pt>
                <c:pt idx="14">
                  <c:v>65.20192933629095</c:v>
                </c:pt>
                <c:pt idx="15">
                  <c:v>64.3617115309401</c:v>
                </c:pt>
                <c:pt idx="16">
                  <c:v>64.01423388704433</c:v>
                </c:pt>
                <c:pt idx="17">
                  <c:v>62.995775231037996</c:v>
                </c:pt>
                <c:pt idx="18">
                  <c:v>61.790018355455786</c:v>
                </c:pt>
                <c:pt idx="19">
                  <c:v>60.3678160730793</c:v>
                </c:pt>
                <c:pt idx="20">
                  <c:v>58.25550873455777</c:v>
                </c:pt>
                <c:pt idx="21">
                  <c:v>57.95632662603032</c:v>
                </c:pt>
                <c:pt idx="22">
                  <c:v>53.90091527398447</c:v>
                </c:pt>
                <c:pt idx="23">
                  <c:v>53.86887865605449</c:v>
                </c:pt>
                <c:pt idx="24">
                  <c:v>53.62163810430596</c:v>
                </c:pt>
                <c:pt idx="25">
                  <c:v>53.04077894402257</c:v>
                </c:pt>
                <c:pt idx="26">
                  <c:v>46.34102348810988</c:v>
                </c:pt>
                <c:pt idx="27">
                  <c:v>44.759554889921176</c:v>
                </c:pt>
                <c:pt idx="28">
                  <c:v>44.62139315072729</c:v>
                </c:pt>
                <c:pt idx="29">
                  <c:v>44.54082213756761</c:v>
                </c:pt>
                <c:pt idx="30">
                  <c:v>44.154516118840114</c:v>
                </c:pt>
                <c:pt idx="31">
                  <c:v>44.05971758574953</c:v>
                </c:pt>
                <c:pt idx="32">
                  <c:v>43.19735330011531</c:v>
                </c:pt>
                <c:pt idx="33">
                  <c:v>42.84136410131741</c:v>
                </c:pt>
                <c:pt idx="34">
                  <c:v>38.25432154632287</c:v>
                </c:pt>
                <c:pt idx="35">
                  <c:v>38.24208513377638</c:v>
                </c:pt>
                <c:pt idx="36">
                  <c:v>38.09441567524017</c:v>
                </c:pt>
                <c:pt idx="37">
                  <c:v>36.21240460811369</c:v>
                </c:pt>
                <c:pt idx="38">
                  <c:v>32.99872963713708</c:v>
                </c:pt>
                <c:pt idx="39">
                  <c:v>31.59753055431711</c:v>
                </c:pt>
                <c:pt idx="40">
                  <c:v>31.032135067964532</c:v>
                </c:pt>
                <c:pt idx="41">
                  <c:v>30.954935181373262</c:v>
                </c:pt>
                <c:pt idx="42">
                  <c:v>30.263840691602987</c:v>
                </c:pt>
                <c:pt idx="43">
                  <c:v>29.52993875163244</c:v>
                </c:pt>
                <c:pt idx="44">
                  <c:v>27.764328583109286</c:v>
                </c:pt>
                <c:pt idx="45">
                  <c:v>25.237115925989187</c:v>
                </c:pt>
                <c:pt idx="46">
                  <c:v>21.777491742658572</c:v>
                </c:pt>
                <c:pt idx="47">
                  <c:v>21.725229255281754</c:v>
                </c:pt>
                <c:pt idx="48">
                  <c:v>20.07152144543147</c:v>
                </c:pt>
                <c:pt idx="49">
                  <c:v>18.880029127464557</c:v>
                </c:pt>
                <c:pt idx="50">
                  <c:v>17.78105771354391</c:v>
                </c:pt>
                <c:pt idx="51">
                  <c:v>16.914114054173737</c:v>
                </c:pt>
                <c:pt idx="52">
                  <c:v>16.80993837132122</c:v>
                </c:pt>
                <c:pt idx="53">
                  <c:v>15.870809708962057</c:v>
                </c:pt>
                <c:pt idx="54">
                  <c:v>15.747659910657326</c:v>
                </c:pt>
                <c:pt idx="55">
                  <c:v>12.883953311169817</c:v>
                </c:pt>
                <c:pt idx="56">
                  <c:v>12.76659601588288</c:v>
                </c:pt>
                <c:pt idx="57">
                  <c:v>12.357647405882279</c:v>
                </c:pt>
                <c:pt idx="58">
                  <c:v>10.113661528442345</c:v>
                </c:pt>
                <c:pt idx="59">
                  <c:v>6.843095004869856</c:v>
                </c:pt>
                <c:pt idx="60">
                  <c:v>3.770426930208669</c:v>
                </c:pt>
                <c:pt idx="61">
                  <c:v>1.042870728002382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心血管内科</c:v>
                </c:pt>
                <c:pt idx="2">
                  <c:v>胸外科</c:v>
                </c:pt>
                <c:pt idx="3">
                  <c:v>心病四科</c:v>
                </c:pt>
                <c:pt idx="4">
                  <c:v>肾脏内科</c:v>
                </c:pt>
                <c:pt idx="5">
                  <c:v>老年医学科</c:v>
                </c:pt>
                <c:pt idx="6">
                  <c:v>心病二科</c:v>
                </c:pt>
                <c:pt idx="7">
                  <c:v>肝胆外科</c:v>
                </c:pt>
                <c:pt idx="8">
                  <c:v>神经外科</c:v>
                </c:pt>
                <c:pt idx="9">
                  <c:v>眼科</c:v>
                </c:pt>
                <c:pt idx="10">
                  <c:v>皮肤科</c:v>
                </c:pt>
                <c:pt idx="11">
                  <c:v>心病一科</c:v>
                </c:pt>
                <c:pt idx="12">
                  <c:v>儿科</c:v>
                </c:pt>
                <c:pt idx="13">
                  <c:v>中医经典科</c:v>
                </c:pt>
                <c:pt idx="14">
                  <c:v>脑病三科</c:v>
                </c:pt>
                <c:pt idx="15">
                  <c:v>心病三科</c:v>
                </c:pt>
                <c:pt idx="16">
                  <c:v>骨科</c:v>
                </c:pt>
                <c:pt idx="17">
                  <c:v>呼吸内科</c:v>
                </c:pt>
                <c:pt idx="18">
                  <c:v>身心医学科</c:v>
                </c:pt>
                <c:pt idx="19">
                  <c:v>东区肾病科</c:v>
                </c:pt>
                <c:pt idx="20">
                  <c:v>妇科妇二科合并</c:v>
                </c:pt>
                <c:pt idx="21">
                  <c:v>内分泌科</c:v>
                </c:pt>
                <c:pt idx="22">
                  <c:v>创伤骨科</c:v>
                </c:pt>
                <c:pt idx="23">
                  <c:v>肛肠科</c:v>
                </c:pt>
                <c:pt idx="24">
                  <c:v>运动损伤骨科</c:v>
                </c:pt>
                <c:pt idx="25">
                  <c:v>妇科</c:v>
                </c:pt>
                <c:pt idx="26">
                  <c:v>微创骨科</c:v>
                </c:pt>
                <c:pt idx="27">
                  <c:v>消化内科</c:v>
                </c:pt>
                <c:pt idx="28">
                  <c:v>肾病科</c:v>
                </c:pt>
                <c:pt idx="29">
                  <c:v>显微骨科</c:v>
                </c:pt>
                <c:pt idx="30">
                  <c:v>产科</c:v>
                </c:pt>
                <c:pt idx="31">
                  <c:v>肝病科</c:v>
                </c:pt>
                <c:pt idx="32">
                  <c:v>脑病一科</c:v>
                </c:pt>
                <c:pt idx="33">
                  <c:v>血液科</c:v>
                </c:pt>
                <c:pt idx="34">
                  <c:v>耳鼻喉科</c:v>
                </c:pt>
                <c:pt idx="35">
                  <c:v>中医外治中心</c:v>
                </c:pt>
                <c:pt idx="36">
                  <c:v>风湿病科</c:v>
                </c:pt>
                <c:pt idx="37">
                  <c:v>口腔科</c:v>
                </c:pt>
                <c:pt idx="38">
                  <c:v>妇二科</c:v>
                </c:pt>
                <c:pt idx="39">
                  <c:v>普通外科</c:v>
                </c:pt>
                <c:pt idx="40">
                  <c:v>脑病二科</c:v>
                </c:pt>
                <c:pt idx="41">
                  <c:v>神经内科</c:v>
                </c:pt>
                <c:pt idx="42">
                  <c:v>肿瘤内科</c:v>
                </c:pt>
                <c:pt idx="43">
                  <c:v>治未病中心</c:v>
                </c:pt>
                <c:pt idx="44">
                  <c:v>综合内科</c:v>
                </c:pt>
                <c:pt idx="45">
                  <c:v>小儿推拿科</c:v>
                </c:pt>
                <c:pt idx="46">
                  <c:v>关节骨科</c:v>
                </c:pt>
                <c:pt idx="47">
                  <c:v>男科</c:v>
                </c:pt>
                <c:pt idx="48">
                  <c:v>推拿科</c:v>
                </c:pt>
                <c:pt idx="49">
                  <c:v>东区重症医学科</c:v>
                </c:pt>
                <c:pt idx="50">
                  <c:v>小儿骨科</c:v>
                </c:pt>
                <c:pt idx="51">
                  <c:v>脾胃病科</c:v>
                </c:pt>
                <c:pt idx="52">
                  <c:v>康复科</c:v>
                </c:pt>
                <c:pt idx="53">
                  <c:v>重症医学科</c:v>
                </c:pt>
                <c:pt idx="54">
                  <c:v>泌尿外科</c:v>
                </c:pt>
                <c:pt idx="55">
                  <c:v>针灸科</c:v>
                </c:pt>
                <c:pt idx="56">
                  <c:v>西区重症医学科</c:v>
                </c:pt>
                <c:pt idx="57">
                  <c:v>脾胃科消化科合并</c:v>
                </c:pt>
                <c:pt idx="58">
                  <c:v>美容皮肤科</c:v>
                </c:pt>
                <c:pt idx="59">
                  <c:v>乳腺甲状腺外科</c:v>
                </c:pt>
                <c:pt idx="60">
                  <c:v>周围血管科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98.79442712938085</c:v>
                </c:pt>
                <c:pt idx="1">
                  <c:v>96.82799438242695</c:v>
                </c:pt>
                <c:pt idx="2">
                  <c:v>94.1805867716858</c:v>
                </c:pt>
                <c:pt idx="3">
                  <c:v>93.75906702951433</c:v>
                </c:pt>
                <c:pt idx="4">
                  <c:v>92.31937904552542</c:v>
                </c:pt>
                <c:pt idx="5">
                  <c:v>89.3699340713582</c:v>
                </c:pt>
                <c:pt idx="6">
                  <c:v>88.39234831235585</c:v>
                </c:pt>
                <c:pt idx="7">
                  <c:v>88.36692544122411</c:v>
                </c:pt>
                <c:pt idx="8">
                  <c:v>88.16372260954279</c:v>
                </c:pt>
                <c:pt idx="9">
                  <c:v>87.56675893355548</c:v>
                </c:pt>
                <c:pt idx="10">
                  <c:v>87.48309421795855</c:v>
                </c:pt>
                <c:pt idx="11">
                  <c:v>87.39092935227053</c:v>
                </c:pt>
                <c:pt idx="12">
                  <c:v>75.36070734826788</c:v>
                </c:pt>
                <c:pt idx="13">
                  <c:v>74.79506176665957</c:v>
                </c:pt>
                <c:pt idx="14">
                  <c:v>72.7470185073421</c:v>
                </c:pt>
                <c:pt idx="15">
                  <c:v>69.83372861927508</c:v>
                </c:pt>
                <c:pt idx="16">
                  <c:v>69.40286054199656</c:v>
                </c:pt>
                <c:pt idx="17">
                  <c:v>67.64616188876131</c:v>
                </c:pt>
                <c:pt idx="18">
                  <c:v>66.83190586394234</c:v>
                </c:pt>
                <c:pt idx="19">
                  <c:v>61.898406555503335</c:v>
                </c:pt>
                <c:pt idx="20">
                  <c:v>61.27050805367571</c:v>
                </c:pt>
                <c:pt idx="21">
                  <c:v>60.21440301379557</c:v>
                </c:pt>
                <c:pt idx="22">
                  <c:v>57.51739476442648</c:v>
                </c:pt>
                <c:pt idx="23">
                  <c:v>57.08642056918698</c:v>
                </c:pt>
                <c:pt idx="24">
                  <c:v>56.74699171467665</c:v>
                </c:pt>
                <c:pt idx="25">
                  <c:v>55.21222600775453</c:v>
                </c:pt>
                <c:pt idx="26">
                  <c:v>54.81623279737933</c:v>
                </c:pt>
                <c:pt idx="27">
                  <c:v>53.58994170722</c:v>
                </c:pt>
                <c:pt idx="28">
                  <c:v>48.1617239176753</c:v>
                </c:pt>
                <c:pt idx="29">
                  <c:v>43.17225248095144</c:v>
                </c:pt>
                <c:pt idx="30">
                  <c:v>43.05341031067602</c:v>
                </c:pt>
                <c:pt idx="31">
                  <c:v>40.71661760688683</c:v>
                </c:pt>
                <c:pt idx="32">
                  <c:v>39.693821845652046</c:v>
                </c:pt>
                <c:pt idx="33">
                  <c:v>38.934630002763626</c:v>
                </c:pt>
                <c:pt idx="34">
                  <c:v>38.81905662444953</c:v>
                </c:pt>
                <c:pt idx="35">
                  <c:v>37.285820119364075</c:v>
                </c:pt>
                <c:pt idx="36">
                  <c:v>37.23910755560744</c:v>
                </c:pt>
                <c:pt idx="37">
                  <c:v>32.379386513365404</c:v>
                </c:pt>
                <c:pt idx="38">
                  <c:v>31.54410767569611</c:v>
                </c:pt>
                <c:pt idx="39">
                  <c:v>31.109111305794436</c:v>
                </c:pt>
                <c:pt idx="40">
                  <c:v>30.682719911491454</c:v>
                </c:pt>
                <c:pt idx="41">
                  <c:v>29.202529198253547</c:v>
                </c:pt>
                <c:pt idx="42">
                  <c:v>27.347779043881502</c:v>
                </c:pt>
                <c:pt idx="43">
                  <c:v>27.272216105653758</c:v>
                </c:pt>
                <c:pt idx="44">
                  <c:v>26.389530052685252</c:v>
                </c:pt>
                <c:pt idx="45">
                  <c:v>24.49218933492867</c:v>
                </c:pt>
                <c:pt idx="46">
                  <c:v>23.653408575516366</c:v>
                </c:pt>
                <c:pt idx="47">
                  <c:v>22.702642635411372</c:v>
                </c:pt>
                <c:pt idx="48">
                  <c:v>21.314786282428177</c:v>
                </c:pt>
                <c:pt idx="49">
                  <c:v>20.814287871393677</c:v>
                </c:pt>
                <c:pt idx="50">
                  <c:v>19.93235367163799</c:v>
                </c:pt>
                <c:pt idx="51">
                  <c:v>18.951602167414983</c:v>
                </c:pt>
                <c:pt idx="52">
                  <c:v>17.296918728915657</c:v>
                </c:pt>
                <c:pt idx="53">
                  <c:v>14.77607351978969</c:v>
                </c:pt>
                <c:pt idx="54">
                  <c:v>12.835190271267805</c:v>
                </c:pt>
                <c:pt idx="55">
                  <c:v>12.47048243519333</c:v>
                </c:pt>
                <c:pt idx="56">
                  <c:v>10.57444953182214</c:v>
                </c:pt>
                <c:pt idx="57">
                  <c:v>9.553539767460606</c:v>
                </c:pt>
                <c:pt idx="58">
                  <c:v>7.442015845448324</c:v>
                </c:pt>
                <c:pt idx="59">
                  <c:v>1.715541117850261</c:v>
                </c:pt>
                <c:pt idx="60">
                  <c:v>0.7346547918434476</c:v>
                </c:pt>
                <c:pt idx="61">
                  <c:v>0.4656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周围血管科</c:v>
                </c:pt>
                <c:pt idx="2">
                  <c:v>运动损伤骨科</c:v>
                </c:pt>
                <c:pt idx="3">
                  <c:v>综合内科</c:v>
                </c:pt>
                <c:pt idx="4">
                  <c:v>脑病二科</c:v>
                </c:pt>
                <c:pt idx="5">
                  <c:v>皮肤科</c:v>
                </c:pt>
                <c:pt idx="6">
                  <c:v>老年医学科</c:v>
                </c:pt>
                <c:pt idx="7">
                  <c:v>消化内科</c:v>
                </c:pt>
                <c:pt idx="8">
                  <c:v>心血管内科</c:v>
                </c:pt>
                <c:pt idx="9">
                  <c:v>普通外科</c:v>
                </c:pt>
                <c:pt idx="10">
                  <c:v>心病二科</c:v>
                </c:pt>
                <c:pt idx="11">
                  <c:v>针灸科</c:v>
                </c:pt>
                <c:pt idx="12">
                  <c:v>美容皮肤科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胸外科</c:v>
                </c:pt>
                <c:pt idx="17">
                  <c:v>妇科</c:v>
                </c:pt>
                <c:pt idx="18">
                  <c:v>治未病中心</c:v>
                </c:pt>
                <c:pt idx="19">
                  <c:v>产科</c:v>
                </c:pt>
                <c:pt idx="20">
                  <c:v>脾胃病科</c:v>
                </c:pt>
                <c:pt idx="21">
                  <c:v>儿科</c:v>
                </c:pt>
                <c:pt idx="22">
                  <c:v>医院</c:v>
                </c:pt>
                <c:pt idx="23">
                  <c:v>乳腺甲状腺外科</c:v>
                </c:pt>
                <c:pt idx="24">
                  <c:v>心病一科</c:v>
                </c:pt>
                <c:pt idx="25">
                  <c:v>神经外科</c:v>
                </c:pt>
                <c:pt idx="26">
                  <c:v>口腔科</c:v>
                </c:pt>
                <c:pt idx="27">
                  <c:v>微创骨科</c:v>
                </c:pt>
                <c:pt idx="28">
                  <c:v>小儿推拿科</c:v>
                </c:pt>
                <c:pt idx="29">
                  <c:v>肾病科</c:v>
                </c:pt>
                <c:pt idx="30">
                  <c:v>中医外治中心</c:v>
                </c:pt>
                <c:pt idx="31">
                  <c:v>神经内科</c:v>
                </c:pt>
                <c:pt idx="32">
                  <c:v>心病三科</c:v>
                </c:pt>
                <c:pt idx="33">
                  <c:v>妇科妇二科合并</c:v>
                </c:pt>
                <c:pt idx="34">
                  <c:v>泌尿外科</c:v>
                </c:pt>
                <c:pt idx="35">
                  <c:v>东区肾病科</c:v>
                </c:pt>
                <c:pt idx="36">
                  <c:v>血液科</c:v>
                </c:pt>
                <c:pt idx="37">
                  <c:v>呼吸内科</c:v>
                </c:pt>
                <c:pt idx="38">
                  <c:v>脑病一科</c:v>
                </c:pt>
                <c:pt idx="39">
                  <c:v>妇二科</c:v>
                </c:pt>
                <c:pt idx="40">
                  <c:v>肾脏内科</c:v>
                </c:pt>
                <c:pt idx="41">
                  <c:v>眼科</c:v>
                </c:pt>
                <c:pt idx="42">
                  <c:v>脑病三科</c:v>
                </c:pt>
                <c:pt idx="43">
                  <c:v>肝胆外科</c:v>
                </c:pt>
                <c:pt idx="44">
                  <c:v>身心医学科</c:v>
                </c:pt>
                <c:pt idx="45">
                  <c:v>东区重症医学科</c:v>
                </c:pt>
                <c:pt idx="46">
                  <c:v>创伤骨科</c:v>
                </c:pt>
                <c:pt idx="47">
                  <c:v>肛肠科</c:v>
                </c:pt>
                <c:pt idx="48">
                  <c:v>肿瘤内科</c:v>
                </c:pt>
                <c:pt idx="49">
                  <c:v>耳鼻喉科</c:v>
                </c:pt>
                <c:pt idx="50">
                  <c:v>康复科</c:v>
                </c:pt>
                <c:pt idx="51">
                  <c:v>推拿科</c:v>
                </c:pt>
                <c:pt idx="52">
                  <c:v>内分泌科</c:v>
                </c:pt>
                <c:pt idx="53">
                  <c:v>心病四科</c:v>
                </c:pt>
                <c:pt idx="54">
                  <c:v>重症医学科</c:v>
                </c:pt>
                <c:pt idx="55">
                  <c:v>脾胃科消化科合并</c:v>
                </c:pt>
                <c:pt idx="56">
                  <c:v>风湿病科</c:v>
                </c:pt>
                <c:pt idx="57">
                  <c:v>关节骨科</c:v>
                </c:pt>
                <c:pt idx="58">
                  <c:v>中医经典科</c:v>
                </c:pt>
                <c:pt idx="59">
                  <c:v>西区重症医学科</c:v>
                </c:pt>
                <c:pt idx="60">
                  <c:v>肝病科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98.59443129043903</c:v>
                </c:pt>
                <c:pt idx="1">
                  <c:v>95.68972708937808</c:v>
                </c:pt>
                <c:pt idx="2">
                  <c:v>95.14862379906322</c:v>
                </c:pt>
                <c:pt idx="3">
                  <c:v>94.91541511025179</c:v>
                </c:pt>
                <c:pt idx="4">
                  <c:v>93.08484834383923</c:v>
                </c:pt>
                <c:pt idx="5">
                  <c:v>89.2696572622554</c:v>
                </c:pt>
                <c:pt idx="6">
                  <c:v>88.17002388887876</c:v>
                </c:pt>
                <c:pt idx="7">
                  <c:v>87.80367089728851</c:v>
                </c:pt>
                <c:pt idx="8">
                  <c:v>84.73540191758242</c:v>
                </c:pt>
                <c:pt idx="9">
                  <c:v>84.27801869082205</c:v>
                </c:pt>
                <c:pt idx="10">
                  <c:v>83.15820845744568</c:v>
                </c:pt>
                <c:pt idx="11">
                  <c:v>81.1704384689828</c:v>
                </c:pt>
                <c:pt idx="12">
                  <c:v>78.03709431798245</c:v>
                </c:pt>
                <c:pt idx="13">
                  <c:v>77.81233335569082</c:v>
                </c:pt>
                <c:pt idx="14">
                  <c:v>75.91173207710146</c:v>
                </c:pt>
                <c:pt idx="15">
                  <c:v>74.57222596894945</c:v>
                </c:pt>
                <c:pt idx="16">
                  <c:v>74.46829979172267</c:v>
                </c:pt>
                <c:pt idx="17">
                  <c:v>73.67193441596108</c:v>
                </c:pt>
                <c:pt idx="18">
                  <c:v>68.997567534034</c:v>
                </c:pt>
                <c:pt idx="19">
                  <c:v>68.77808325708253</c:v>
                </c:pt>
                <c:pt idx="20">
                  <c:v>66.6795656900709</c:v>
                </c:pt>
                <c:pt idx="21">
                  <c:v>66.19215225649442</c:v>
                </c:pt>
                <c:pt idx="22">
                  <c:v>65.67335421099239</c:v>
                </c:pt>
                <c:pt idx="23">
                  <c:v>64.79247082990678</c:v>
                </c:pt>
                <c:pt idx="24">
                  <c:v>62.366998357406224</c:v>
                </c:pt>
                <c:pt idx="25">
                  <c:v>61.840473908974424</c:v>
                </c:pt>
                <c:pt idx="26">
                  <c:v>57.91979106629428</c:v>
                </c:pt>
                <c:pt idx="27">
                  <c:v>57.78579803600812</c:v>
                </c:pt>
                <c:pt idx="28">
                  <c:v>54.504393977503</c:v>
                </c:pt>
                <c:pt idx="29">
                  <c:v>52.42910889246153</c:v>
                </c:pt>
                <c:pt idx="30">
                  <c:v>49.04295112792336</c:v>
                </c:pt>
                <c:pt idx="31">
                  <c:v>45.54698322298991</c:v>
                </c:pt>
                <c:pt idx="32">
                  <c:v>45.32975719973828</c:v>
                </c:pt>
                <c:pt idx="33">
                  <c:v>45.09287661580732</c:v>
                </c:pt>
                <c:pt idx="34">
                  <c:v>43.59134151397272</c:v>
                </c:pt>
                <c:pt idx="35">
                  <c:v>37.896850200533414</c:v>
                </c:pt>
                <c:pt idx="36">
                  <c:v>34.95465051439115</c:v>
                </c:pt>
                <c:pt idx="37">
                  <c:v>34.4724995829937</c:v>
                </c:pt>
                <c:pt idx="38">
                  <c:v>31.87756930726755</c:v>
                </c:pt>
                <c:pt idx="39">
                  <c:v>30.132725885314258</c:v>
                </c:pt>
                <c:pt idx="40">
                  <c:v>29.095285636926427</c:v>
                </c:pt>
                <c:pt idx="41">
                  <c:v>27.413686150417792</c:v>
                </c:pt>
                <c:pt idx="42">
                  <c:v>22.292075439780913</c:v>
                </c:pt>
                <c:pt idx="43">
                  <c:v>20.96719951106547</c:v>
                </c:pt>
                <c:pt idx="44">
                  <c:v>20.697150772433947</c:v>
                </c:pt>
                <c:pt idx="45">
                  <c:v>19.360142133665036</c:v>
                </c:pt>
                <c:pt idx="46">
                  <c:v>17.581444140745027</c:v>
                </c:pt>
                <c:pt idx="47">
                  <c:v>15.00425728561996</c:v>
                </c:pt>
                <c:pt idx="48">
                  <c:v>14.972316390741923</c:v>
                </c:pt>
                <c:pt idx="49">
                  <c:v>14.321622544414957</c:v>
                </c:pt>
                <c:pt idx="50">
                  <c:v>14.04165670382893</c:v>
                </c:pt>
                <c:pt idx="51">
                  <c:v>10.26434690891791</c:v>
                </c:pt>
                <c:pt idx="52">
                  <c:v>9.037906199509017</c:v>
                </c:pt>
                <c:pt idx="53">
                  <c:v>8.29651027085292</c:v>
                </c:pt>
                <c:pt idx="54">
                  <c:v>7.744058196231585</c:v>
                </c:pt>
                <c:pt idx="55">
                  <c:v>7.190520891768792</c:v>
                </c:pt>
                <c:pt idx="56">
                  <c:v>7.07859854105457</c:v>
                </c:pt>
                <c:pt idx="57">
                  <c:v>7.074545521185582</c:v>
                </c:pt>
                <c:pt idx="58">
                  <c:v>5.586063111694406</c:v>
                </c:pt>
                <c:pt idx="59">
                  <c:v>4.647965757094474</c:v>
                </c:pt>
                <c:pt idx="60">
                  <c:v>2.4986314555548006</c:v>
                </c:pt>
                <c:pt idx="61">
                  <c:v>2.233498740088846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肾脏内科</c:v>
                </c:pt>
                <c:pt idx="2">
                  <c:v>心血管内科</c:v>
                </c:pt>
                <c:pt idx="3">
                  <c:v>老年医学科</c:v>
                </c:pt>
                <c:pt idx="4">
                  <c:v>神经内科</c:v>
                </c:pt>
                <c:pt idx="5">
                  <c:v>口腔科</c:v>
                </c:pt>
                <c:pt idx="6">
                  <c:v>心病三科</c:v>
                </c:pt>
                <c:pt idx="7">
                  <c:v>儿科</c:v>
                </c:pt>
                <c:pt idx="8">
                  <c:v>普通外科</c:v>
                </c:pt>
                <c:pt idx="9">
                  <c:v>东区肾病科</c:v>
                </c:pt>
                <c:pt idx="10">
                  <c:v>康复科</c:v>
                </c:pt>
                <c:pt idx="11">
                  <c:v>小儿骨科</c:v>
                </c:pt>
                <c:pt idx="12">
                  <c:v>泌尿外科</c:v>
                </c:pt>
                <c:pt idx="13">
                  <c:v>推拿科</c:v>
                </c:pt>
                <c:pt idx="14">
                  <c:v>身心医学科</c:v>
                </c:pt>
                <c:pt idx="15">
                  <c:v>胸外科</c:v>
                </c:pt>
                <c:pt idx="16">
                  <c:v>关节骨科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妇科妇二科合并</c:v>
                </c:pt>
                <c:pt idx="20">
                  <c:v>肛肠科</c:v>
                </c:pt>
                <c:pt idx="21">
                  <c:v>脾胃科消化科合并</c:v>
                </c:pt>
                <c:pt idx="22">
                  <c:v>脑病三科</c:v>
                </c:pt>
                <c:pt idx="23">
                  <c:v>重症医学科</c:v>
                </c:pt>
                <c:pt idx="24">
                  <c:v>脾胃病科</c:v>
                </c:pt>
                <c:pt idx="25">
                  <c:v>皮肤科</c:v>
                </c:pt>
                <c:pt idx="26">
                  <c:v>脑病一科</c:v>
                </c:pt>
                <c:pt idx="27">
                  <c:v>中医经典科</c:v>
                </c:pt>
                <c:pt idx="28">
                  <c:v>周围血管科</c:v>
                </c:pt>
                <c:pt idx="29">
                  <c:v>脊柱骨科</c:v>
                </c:pt>
                <c:pt idx="30">
                  <c:v>医院</c:v>
                </c:pt>
                <c:pt idx="31">
                  <c:v>风湿病科</c:v>
                </c:pt>
                <c:pt idx="32">
                  <c:v>神经外科</c:v>
                </c:pt>
                <c:pt idx="33">
                  <c:v>血液科</c:v>
                </c:pt>
                <c:pt idx="34">
                  <c:v>眼科</c:v>
                </c:pt>
                <c:pt idx="35">
                  <c:v>骨科</c:v>
                </c:pt>
                <c:pt idx="36">
                  <c:v>肝胆外科</c:v>
                </c:pt>
                <c:pt idx="37">
                  <c:v>内分泌科</c:v>
                </c:pt>
                <c:pt idx="38">
                  <c:v>显微骨科</c:v>
                </c:pt>
                <c:pt idx="39">
                  <c:v>肝病科</c:v>
                </c:pt>
                <c:pt idx="40">
                  <c:v>创伤骨科</c:v>
                </c:pt>
                <c:pt idx="41">
                  <c:v>小儿推拿科</c:v>
                </c:pt>
                <c:pt idx="42">
                  <c:v>微创骨科</c:v>
                </c:pt>
                <c:pt idx="43">
                  <c:v>肿瘤内科</c:v>
                </c:pt>
                <c:pt idx="44">
                  <c:v>妇二科</c:v>
                </c:pt>
                <c:pt idx="45">
                  <c:v>综合内科</c:v>
                </c:pt>
                <c:pt idx="46">
                  <c:v>中医外治中心</c:v>
                </c:pt>
                <c:pt idx="47">
                  <c:v>男科</c:v>
                </c:pt>
                <c:pt idx="48">
                  <c:v>运动损伤骨科</c:v>
                </c:pt>
                <c:pt idx="49">
                  <c:v>消化内科</c:v>
                </c:pt>
                <c:pt idx="50">
                  <c:v>呼吸内科</c:v>
                </c:pt>
                <c:pt idx="51">
                  <c:v>脑病二科</c:v>
                </c:pt>
                <c:pt idx="52">
                  <c:v>乳腺甲状腺外科</c:v>
                </c:pt>
                <c:pt idx="53">
                  <c:v>西区重症医学科</c:v>
                </c:pt>
                <c:pt idx="54">
                  <c:v>治未病中心</c:v>
                </c:pt>
                <c:pt idx="55">
                  <c:v>妇科</c:v>
                </c:pt>
                <c:pt idx="56">
                  <c:v>东区重症医学科</c:v>
                </c:pt>
                <c:pt idx="57">
                  <c:v>心病二科</c:v>
                </c:pt>
                <c:pt idx="58">
                  <c:v>心病四科</c:v>
                </c:pt>
                <c:pt idx="59">
                  <c:v>产科</c:v>
                </c:pt>
                <c:pt idx="60">
                  <c:v>耳鼻喉科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97.89075834204075</c:v>
                </c:pt>
                <c:pt idx="1">
                  <c:v>92.6108277321537</c:v>
                </c:pt>
                <c:pt idx="2">
                  <c:v>90.88424879664952</c:v>
                </c:pt>
                <c:pt idx="3">
                  <c:v>88.6403036790024</c:v>
                </c:pt>
                <c:pt idx="4">
                  <c:v>87.51254065747356</c:v>
                </c:pt>
                <c:pt idx="5">
                  <c:v>83.81493773507486</c:v>
                </c:pt>
                <c:pt idx="6">
                  <c:v>83.44556480651248</c:v>
                </c:pt>
                <c:pt idx="7">
                  <c:v>83.12177395016411</c:v>
                </c:pt>
                <c:pt idx="8">
                  <c:v>79.63221421577775</c:v>
                </c:pt>
                <c:pt idx="9">
                  <c:v>79.42974236273714</c:v>
                </c:pt>
                <c:pt idx="10">
                  <c:v>78.19353055264189</c:v>
                </c:pt>
                <c:pt idx="11">
                  <c:v>77.92165624000359</c:v>
                </c:pt>
                <c:pt idx="12">
                  <c:v>73.11701185384794</c:v>
                </c:pt>
                <c:pt idx="13">
                  <c:v>72.78248914890861</c:v>
                </c:pt>
                <c:pt idx="14">
                  <c:v>70.86834314487702</c:v>
                </c:pt>
                <c:pt idx="15">
                  <c:v>70.52612847778519</c:v>
                </c:pt>
                <c:pt idx="16">
                  <c:v>69.92307607013481</c:v>
                </c:pt>
                <c:pt idx="17">
                  <c:v>69.59811600190042</c:v>
                </c:pt>
                <c:pt idx="18">
                  <c:v>67.22529886561286</c:v>
                </c:pt>
                <c:pt idx="19">
                  <c:v>66.21896009459536</c:v>
                </c:pt>
                <c:pt idx="20">
                  <c:v>65.54843891995279</c:v>
                </c:pt>
                <c:pt idx="21">
                  <c:v>64.7848472581997</c:v>
                </c:pt>
                <c:pt idx="22">
                  <c:v>64.48416465142175</c:v>
                </c:pt>
                <c:pt idx="23">
                  <c:v>63.16708278818501</c:v>
                </c:pt>
                <c:pt idx="24">
                  <c:v>60.01417476841597</c:v>
                </c:pt>
                <c:pt idx="25">
                  <c:v>57.11979736647035</c:v>
                </c:pt>
                <c:pt idx="26">
                  <c:v>53.5978372296225</c:v>
                </c:pt>
                <c:pt idx="27">
                  <c:v>49.73247738935396</c:v>
                </c:pt>
                <c:pt idx="28">
                  <c:v>48.55462542942463</c:v>
                </c:pt>
                <c:pt idx="29">
                  <c:v>47.483056092816824</c:v>
                </c:pt>
                <c:pt idx="30">
                  <c:v>46.81939471342527</c:v>
                </c:pt>
                <c:pt idx="31">
                  <c:v>45.20500271274803</c:v>
                </c:pt>
                <c:pt idx="32">
                  <c:v>43.937566558825345</c:v>
                </c:pt>
                <c:pt idx="33">
                  <c:v>42.54056261984134</c:v>
                </c:pt>
                <c:pt idx="34">
                  <c:v>42.42611227017734</c:v>
                </c:pt>
                <c:pt idx="35">
                  <c:v>41.07145360509254</c:v>
                </c:pt>
                <c:pt idx="36">
                  <c:v>39.533855335473845</c:v>
                </c:pt>
                <c:pt idx="37">
                  <c:v>36.766145314429586</c:v>
                </c:pt>
                <c:pt idx="38">
                  <c:v>34.44940149942748</c:v>
                </c:pt>
                <c:pt idx="39">
                  <c:v>34.3104677314009</c:v>
                </c:pt>
                <c:pt idx="40">
                  <c:v>32.68621359918256</c:v>
                </c:pt>
                <c:pt idx="41">
                  <c:v>32.60118415349127</c:v>
                </c:pt>
                <c:pt idx="42">
                  <c:v>30.9160643069093</c:v>
                </c:pt>
                <c:pt idx="43">
                  <c:v>30.7940933635124</c:v>
                </c:pt>
                <c:pt idx="44">
                  <c:v>29.438279302024426</c:v>
                </c:pt>
                <c:pt idx="45">
                  <c:v>27.932241732903982</c:v>
                </c:pt>
                <c:pt idx="46">
                  <c:v>25.314071231073456</c:v>
                </c:pt>
                <c:pt idx="47">
                  <c:v>23.65402397346019</c:v>
                </c:pt>
                <c:pt idx="48">
                  <c:v>21.83494169241833</c:v>
                </c:pt>
                <c:pt idx="49">
                  <c:v>20.298567945191582</c:v>
                </c:pt>
                <c:pt idx="50">
                  <c:v>19.992975881118504</c:v>
                </c:pt>
                <c:pt idx="51">
                  <c:v>19.474668981690325</c:v>
                </c:pt>
                <c:pt idx="52">
                  <c:v>17.465740063074197</c:v>
                </c:pt>
                <c:pt idx="53">
                  <c:v>17.319908672643834</c:v>
                </c:pt>
                <c:pt idx="54">
                  <c:v>11.583569186360187</c:v>
                </c:pt>
                <c:pt idx="55">
                  <c:v>11.268020654906419</c:v>
                </c:pt>
                <c:pt idx="56">
                  <c:v>8.190972662577622</c:v>
                </c:pt>
                <c:pt idx="57">
                  <c:v>7.012016449678482</c:v>
                </c:pt>
                <c:pt idx="58">
                  <c:v>6.129451564836175</c:v>
                </c:pt>
                <c:pt idx="59">
                  <c:v>5.204726407370575</c:v>
                </c:pt>
                <c:pt idx="60">
                  <c:v>2.3284753864069474</c:v>
                </c:pt>
                <c:pt idx="61">
                  <c:v>0.6812942883435147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普通外科</c:v>
                </c:pt>
                <c:pt idx="2">
                  <c:v>妇科</c:v>
                </c:pt>
                <c:pt idx="3">
                  <c:v>儿科</c:v>
                </c:pt>
                <c:pt idx="4">
                  <c:v>医院</c:v>
                </c:pt>
                <c:pt idx="5">
                  <c:v>脑病一科</c:v>
                </c:pt>
                <c:pt idx="6">
                  <c:v>心病二科</c:v>
                </c:pt>
                <c:pt idx="7">
                  <c:v>老年医学科</c:v>
                </c:pt>
                <c:pt idx="8">
                  <c:v>血液科</c:v>
                </c:pt>
                <c:pt idx="9">
                  <c:v>康复科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东区肾病科</c:v>
                </c:pt>
                <c:pt idx="13">
                  <c:v>脾胃科消化科合并</c:v>
                </c:pt>
                <c:pt idx="14">
                  <c:v>东区重症医学科</c:v>
                </c:pt>
                <c:pt idx="15">
                  <c:v>骨科</c:v>
                </c:pt>
                <c:pt idx="16">
                  <c:v>小儿骨科</c:v>
                </c:pt>
                <c:pt idx="17">
                  <c:v>内分泌科</c:v>
                </c:pt>
                <c:pt idx="18">
                  <c:v>神经内科</c:v>
                </c:pt>
                <c:pt idx="19">
                  <c:v>针灸科</c:v>
                </c:pt>
                <c:pt idx="20">
                  <c:v>脑病三科</c:v>
                </c:pt>
                <c:pt idx="21">
                  <c:v>脊柱骨科</c:v>
                </c:pt>
                <c:pt idx="22">
                  <c:v>肝病科</c:v>
                </c:pt>
                <c:pt idx="23">
                  <c:v>泌尿外科</c:v>
                </c:pt>
                <c:pt idx="24">
                  <c:v>乳腺甲状腺外科</c:v>
                </c:pt>
                <c:pt idx="25">
                  <c:v>消化内科</c:v>
                </c:pt>
                <c:pt idx="26">
                  <c:v>美容皮肤科</c:v>
                </c:pt>
                <c:pt idx="27">
                  <c:v>显微骨科</c:v>
                </c:pt>
                <c:pt idx="28">
                  <c:v>神经外科</c:v>
                </c:pt>
                <c:pt idx="29">
                  <c:v>周围血管科</c:v>
                </c:pt>
                <c:pt idx="30">
                  <c:v>呼吸内科</c:v>
                </c:pt>
                <c:pt idx="31">
                  <c:v>微创骨科</c:v>
                </c:pt>
                <c:pt idx="32">
                  <c:v>身心医学科</c:v>
                </c:pt>
                <c:pt idx="33">
                  <c:v>中医经典科</c:v>
                </c:pt>
                <c:pt idx="34">
                  <c:v>脾胃病科</c:v>
                </c:pt>
                <c:pt idx="35">
                  <c:v>眼科</c:v>
                </c:pt>
                <c:pt idx="36">
                  <c:v>心病一科</c:v>
                </c:pt>
                <c:pt idx="37">
                  <c:v>肾脏内科</c:v>
                </c:pt>
                <c:pt idx="38">
                  <c:v>心病四科</c:v>
                </c:pt>
                <c:pt idx="39">
                  <c:v>耳鼻喉科</c:v>
                </c:pt>
                <c:pt idx="40">
                  <c:v>推拿科</c:v>
                </c:pt>
                <c:pt idx="41">
                  <c:v>肿瘤内科</c:v>
                </c:pt>
                <c:pt idx="42">
                  <c:v>肾病科</c:v>
                </c:pt>
                <c:pt idx="43">
                  <c:v>重症医学科</c:v>
                </c:pt>
                <c:pt idx="44">
                  <c:v>皮肤科</c:v>
                </c:pt>
                <c:pt idx="45">
                  <c:v>小儿推拿科</c:v>
                </c:pt>
                <c:pt idx="46">
                  <c:v>西区重症医学科</c:v>
                </c:pt>
                <c:pt idx="47">
                  <c:v>治未病中心</c:v>
                </c:pt>
                <c:pt idx="48">
                  <c:v>男科</c:v>
                </c:pt>
                <c:pt idx="49">
                  <c:v>胸外科</c:v>
                </c:pt>
                <c:pt idx="50">
                  <c:v>肝胆外科</c:v>
                </c:pt>
                <c:pt idx="51">
                  <c:v>口腔科</c:v>
                </c:pt>
                <c:pt idx="52">
                  <c:v>中医外治中心</c:v>
                </c:pt>
                <c:pt idx="53">
                  <c:v>妇二科</c:v>
                </c:pt>
                <c:pt idx="54">
                  <c:v>心病三科</c:v>
                </c:pt>
                <c:pt idx="55">
                  <c:v>心血管内科</c:v>
                </c:pt>
                <c:pt idx="56">
                  <c:v>综合内科</c:v>
                </c:pt>
                <c:pt idx="57">
                  <c:v>运动损伤骨科</c:v>
                </c:pt>
                <c:pt idx="58">
                  <c:v>妇科妇二科合并</c:v>
                </c:pt>
                <c:pt idx="59">
                  <c:v>创伤骨科</c:v>
                </c:pt>
                <c:pt idx="60">
                  <c:v>产科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99.91810118213405</c:v>
                </c:pt>
                <c:pt idx="2">
                  <c:v>98.59319668441748</c:v>
                </c:pt>
                <c:pt idx="3">
                  <c:v>97.10211185992021</c:v>
                </c:pt>
                <c:pt idx="4">
                  <c:v>96.42139651422306</c:v>
                </c:pt>
                <c:pt idx="5">
                  <c:v>96.28228754269107</c:v>
                </c:pt>
                <c:pt idx="6">
                  <c:v>96.2234994734214</c:v>
                </c:pt>
                <c:pt idx="7">
                  <c:v>96.15462097887489</c:v>
                </c:pt>
                <c:pt idx="8">
                  <c:v>95.86608879730885</c:v>
                </c:pt>
                <c:pt idx="9">
                  <c:v>94.65221054924234</c:v>
                </c:pt>
                <c:pt idx="10">
                  <c:v>94.32504513529285</c:v>
                </c:pt>
                <c:pt idx="11">
                  <c:v>89.80641393348807</c:v>
                </c:pt>
                <c:pt idx="12">
                  <c:v>88.8921618535815</c:v>
                </c:pt>
                <c:pt idx="13">
                  <c:v>86.99141872084152</c:v>
                </c:pt>
                <c:pt idx="14">
                  <c:v>81.6549966906096</c:v>
                </c:pt>
                <c:pt idx="15">
                  <c:v>81.36834502566481</c:v>
                </c:pt>
                <c:pt idx="16">
                  <c:v>79.30620643412375</c:v>
                </c:pt>
                <c:pt idx="17">
                  <c:v>77.41191628323986</c:v>
                </c:pt>
                <c:pt idx="18">
                  <c:v>76.18309532265165</c:v>
                </c:pt>
                <c:pt idx="19">
                  <c:v>76.1725869302337</c:v>
                </c:pt>
                <c:pt idx="20">
                  <c:v>74.19636139303272</c:v>
                </c:pt>
                <c:pt idx="21">
                  <c:v>71.74270749634387</c:v>
                </c:pt>
                <c:pt idx="22">
                  <c:v>69.4530270491473</c:v>
                </c:pt>
                <c:pt idx="23">
                  <c:v>69.3166759258753</c:v>
                </c:pt>
                <c:pt idx="24">
                  <c:v>68.50693789060252</c:v>
                </c:pt>
                <c:pt idx="25">
                  <c:v>64.88351141811896</c:v>
                </c:pt>
                <c:pt idx="26">
                  <c:v>63.18094122445048</c:v>
                </c:pt>
                <c:pt idx="27">
                  <c:v>61.99673750559029</c:v>
                </c:pt>
                <c:pt idx="28">
                  <c:v>61.90692385793724</c:v>
                </c:pt>
                <c:pt idx="29">
                  <c:v>60.277189993984436</c:v>
                </c:pt>
                <c:pt idx="30">
                  <c:v>59.857724671894964</c:v>
                </c:pt>
                <c:pt idx="31">
                  <c:v>57.07132316901631</c:v>
                </c:pt>
                <c:pt idx="32">
                  <c:v>55.87158266723018</c:v>
                </c:pt>
                <c:pt idx="33">
                  <c:v>52.740846045203085</c:v>
                </c:pt>
                <c:pt idx="34">
                  <c:v>52.22421024820446</c:v>
                </c:pt>
                <c:pt idx="35">
                  <c:v>51.510498169495655</c:v>
                </c:pt>
                <c:pt idx="36">
                  <c:v>49.14016276883614</c:v>
                </c:pt>
                <c:pt idx="37">
                  <c:v>48.29426765027123</c:v>
                </c:pt>
                <c:pt idx="38">
                  <c:v>45.033332392688216</c:v>
                </c:pt>
                <c:pt idx="39">
                  <c:v>43.9475058561906</c:v>
                </c:pt>
                <c:pt idx="40">
                  <c:v>41.00711214028253</c:v>
                </c:pt>
                <c:pt idx="41">
                  <c:v>40.1961730853202</c:v>
                </c:pt>
                <c:pt idx="42">
                  <c:v>37.393959234713265</c:v>
                </c:pt>
                <c:pt idx="43">
                  <c:v>36.417596849924784</c:v>
                </c:pt>
                <c:pt idx="44">
                  <c:v>32.322859592470145</c:v>
                </c:pt>
                <c:pt idx="45">
                  <c:v>29.127769531427347</c:v>
                </c:pt>
                <c:pt idx="46">
                  <c:v>29.007471859179873</c:v>
                </c:pt>
                <c:pt idx="47">
                  <c:v>27.42108419498016</c:v>
                </c:pt>
                <c:pt idx="48">
                  <c:v>25.41089179599791</c:v>
                </c:pt>
                <c:pt idx="49">
                  <c:v>25.311503214598122</c:v>
                </c:pt>
                <c:pt idx="50">
                  <c:v>24.71617319984777</c:v>
                </c:pt>
                <c:pt idx="51">
                  <c:v>22.672234710774653</c:v>
                </c:pt>
                <c:pt idx="52">
                  <c:v>19.58640067085014</c:v>
                </c:pt>
                <c:pt idx="53">
                  <c:v>18.199054939897884</c:v>
                </c:pt>
                <c:pt idx="54">
                  <c:v>16.51695009611551</c:v>
                </c:pt>
                <c:pt idx="55">
                  <c:v>14.824906798200502</c:v>
                </c:pt>
                <c:pt idx="56">
                  <c:v>13.531059843803588</c:v>
                </c:pt>
                <c:pt idx="57">
                  <c:v>10.797415675731672</c:v>
                </c:pt>
                <c:pt idx="58">
                  <c:v>9.653266146097465</c:v>
                </c:pt>
                <c:pt idx="59">
                  <c:v>8.96412012493609</c:v>
                </c:pt>
                <c:pt idx="60">
                  <c:v>4.884813164199215</c:v>
                </c:pt>
                <c:pt idx="61">
                  <c:v>0.7785736742713485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内分泌科</c:v>
                </c:pt>
                <c:pt idx="2">
                  <c:v>西区重症医学科</c:v>
                </c:pt>
                <c:pt idx="3">
                  <c:v>血液科</c:v>
                </c:pt>
                <c:pt idx="4">
                  <c:v>心病三科</c:v>
                </c:pt>
                <c:pt idx="5">
                  <c:v>耳鼻喉科</c:v>
                </c:pt>
                <c:pt idx="6">
                  <c:v>推拿科</c:v>
                </c:pt>
                <c:pt idx="7">
                  <c:v>妇科妇二科合并</c:v>
                </c:pt>
                <c:pt idx="8">
                  <c:v>肛肠科</c:v>
                </c:pt>
                <c:pt idx="9">
                  <c:v>妇科</c:v>
                </c:pt>
                <c:pt idx="10">
                  <c:v>综合内科</c:v>
                </c:pt>
                <c:pt idx="11">
                  <c:v>东区肾病科</c:v>
                </c:pt>
                <c:pt idx="12">
                  <c:v>小儿推拿科</c:v>
                </c:pt>
                <c:pt idx="13">
                  <c:v>针灸科</c:v>
                </c:pt>
                <c:pt idx="14">
                  <c:v>男科</c:v>
                </c:pt>
                <c:pt idx="15">
                  <c:v>创伤骨科</c:v>
                </c:pt>
                <c:pt idx="16">
                  <c:v>医院</c:v>
                </c:pt>
                <c:pt idx="17">
                  <c:v>微创骨科</c:v>
                </c:pt>
                <c:pt idx="18">
                  <c:v>肾病科</c:v>
                </c:pt>
                <c:pt idx="19">
                  <c:v>胸外科</c:v>
                </c:pt>
                <c:pt idx="20">
                  <c:v>肝病科</c:v>
                </c:pt>
                <c:pt idx="21">
                  <c:v>神经外科</c:v>
                </c:pt>
                <c:pt idx="22">
                  <c:v>神经内科</c:v>
                </c:pt>
                <c:pt idx="23">
                  <c:v>运动损伤骨科</c:v>
                </c:pt>
                <c:pt idx="24">
                  <c:v>中医经典科</c:v>
                </c:pt>
                <c:pt idx="25">
                  <c:v>口腔科</c:v>
                </c:pt>
                <c:pt idx="26">
                  <c:v>脊柱骨科</c:v>
                </c:pt>
                <c:pt idx="27">
                  <c:v>关节骨科</c:v>
                </c:pt>
                <c:pt idx="28">
                  <c:v>风湿病科</c:v>
                </c:pt>
                <c:pt idx="29">
                  <c:v>皮肤科</c:v>
                </c:pt>
                <c:pt idx="30">
                  <c:v>脾胃科消化科合并</c:v>
                </c:pt>
                <c:pt idx="31">
                  <c:v>心病四科</c:v>
                </c:pt>
                <c:pt idx="32">
                  <c:v>东区重症医学科</c:v>
                </c:pt>
                <c:pt idx="33">
                  <c:v>脾胃病科</c:v>
                </c:pt>
                <c:pt idx="34">
                  <c:v>呼吸内科</c:v>
                </c:pt>
                <c:pt idx="35">
                  <c:v>骨科</c:v>
                </c:pt>
                <c:pt idx="36">
                  <c:v>中医外治中心</c:v>
                </c:pt>
                <c:pt idx="37">
                  <c:v>乳腺甲状腺外科</c:v>
                </c:pt>
                <c:pt idx="38">
                  <c:v>老年医学科</c:v>
                </c:pt>
                <c:pt idx="39">
                  <c:v>脑病二科</c:v>
                </c:pt>
                <c:pt idx="40">
                  <c:v>肝胆外科</c:v>
                </c:pt>
                <c:pt idx="41">
                  <c:v>重症医学科</c:v>
                </c:pt>
                <c:pt idx="42">
                  <c:v>显微骨科</c:v>
                </c:pt>
                <c:pt idx="43">
                  <c:v>消化内科</c:v>
                </c:pt>
                <c:pt idx="44">
                  <c:v>肿瘤内科</c:v>
                </c:pt>
                <c:pt idx="45">
                  <c:v>脑病三科</c:v>
                </c:pt>
                <c:pt idx="46">
                  <c:v>治未病中心</c:v>
                </c:pt>
                <c:pt idx="47">
                  <c:v>脑病一科</c:v>
                </c:pt>
                <c:pt idx="48">
                  <c:v>肾脏内科</c:v>
                </c:pt>
                <c:pt idx="49">
                  <c:v>泌尿外科</c:v>
                </c:pt>
                <c:pt idx="50">
                  <c:v>普通外科</c:v>
                </c:pt>
                <c:pt idx="51">
                  <c:v>周围血管科</c:v>
                </c:pt>
                <c:pt idx="52">
                  <c:v>眼科</c:v>
                </c:pt>
                <c:pt idx="53">
                  <c:v>产科</c:v>
                </c:pt>
                <c:pt idx="54">
                  <c:v>康复科</c:v>
                </c:pt>
                <c:pt idx="55">
                  <c:v>心血管内科</c:v>
                </c:pt>
                <c:pt idx="56">
                  <c:v>身心医学科</c:v>
                </c:pt>
                <c:pt idx="57">
                  <c:v>心病一科</c:v>
                </c:pt>
                <c:pt idx="58">
                  <c:v>美容皮肤科</c:v>
                </c:pt>
                <c:pt idx="59">
                  <c:v>小儿骨科</c:v>
                </c:pt>
                <c:pt idx="60">
                  <c:v>儿科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62.77885213696065</c:v>
                </c:pt>
                <c:pt idx="2">
                  <c:v>43.17735398236495</c:v>
                </c:pt>
                <c:pt idx="3">
                  <c:v>34.59854983720373</c:v>
                </c:pt>
                <c:pt idx="4">
                  <c:v>24.14501399162269</c:v>
                </c:pt>
                <c:pt idx="5">
                  <c:v>22.40327840046127</c:v>
                </c:pt>
                <c:pt idx="6">
                  <c:v>16.309618699176735</c:v>
                </c:pt>
                <c:pt idx="7">
                  <c:v>15.220727567622582</c:v>
                </c:pt>
                <c:pt idx="8">
                  <c:v>8.605785073891473</c:v>
                </c:pt>
                <c:pt idx="9">
                  <c:v>8.070388904750498</c:v>
                </c:pt>
                <c:pt idx="10">
                  <c:v>6.047662305754756</c:v>
                </c:pt>
                <c:pt idx="11">
                  <c:v>5.779016745241538</c:v>
                </c:pt>
                <c:pt idx="12">
                  <c:v>5.546204905527085</c:v>
                </c:pt>
                <c:pt idx="13">
                  <c:v>5.258794578452247</c:v>
                </c:pt>
                <c:pt idx="14">
                  <c:v>4.34400739205983</c:v>
                </c:pt>
                <c:pt idx="15">
                  <c:v>4.140015710457136</c:v>
                </c:pt>
                <c:pt idx="16">
                  <c:v>4.06955858394208</c:v>
                </c:pt>
                <c:pt idx="17">
                  <c:v>3.8495898115485976</c:v>
                </c:pt>
                <c:pt idx="18">
                  <c:v>3.829097896444468</c:v>
                </c:pt>
                <c:pt idx="19">
                  <c:v>3.674224448141218</c:v>
                </c:pt>
                <c:pt idx="20">
                  <c:v>3.5032882013153497</c:v>
                </c:pt>
                <c:pt idx="21">
                  <c:v>3.3625996513917693</c:v>
                </c:pt>
                <c:pt idx="22">
                  <c:v>3.214201414149095</c:v>
                </c:pt>
                <c:pt idx="23">
                  <c:v>3.2028630876710107</c:v>
                </c:pt>
                <c:pt idx="24">
                  <c:v>3.175056583477741</c:v>
                </c:pt>
                <c:pt idx="25">
                  <c:v>3.1314178056939213</c:v>
                </c:pt>
                <c:pt idx="26">
                  <c:v>3.101179107210253</c:v>
                </c:pt>
                <c:pt idx="27">
                  <c:v>3.015407422826312</c:v>
                </c:pt>
                <c:pt idx="28">
                  <c:v>2.8872770319809513</c:v>
                </c:pt>
                <c:pt idx="29">
                  <c:v>2.7385936678568146</c:v>
                </c:pt>
                <c:pt idx="30">
                  <c:v>2.7066146451227224</c:v>
                </c:pt>
                <c:pt idx="31">
                  <c:v>2.658188661323855</c:v>
                </c:pt>
                <c:pt idx="32">
                  <c:v>2.629211907706131</c:v>
                </c:pt>
                <c:pt idx="33">
                  <c:v>2.6092286620334595</c:v>
                </c:pt>
                <c:pt idx="34">
                  <c:v>2.566467011230987</c:v>
                </c:pt>
                <c:pt idx="35">
                  <c:v>2.4981233707504447</c:v>
                </c:pt>
                <c:pt idx="36">
                  <c:v>2.3917320639209687</c:v>
                </c:pt>
                <c:pt idx="37">
                  <c:v>2.311364974858211</c:v>
                </c:pt>
                <c:pt idx="38">
                  <c:v>2.25359477691037</c:v>
                </c:pt>
                <c:pt idx="39">
                  <c:v>2.2479451429065422</c:v>
                </c:pt>
                <c:pt idx="40">
                  <c:v>2.172048335743664</c:v>
                </c:pt>
                <c:pt idx="41">
                  <c:v>2.1004624438424844</c:v>
                </c:pt>
                <c:pt idx="42">
                  <c:v>2.004629775569682</c:v>
                </c:pt>
                <c:pt idx="43">
                  <c:v>1.9236693035759636</c:v>
                </c:pt>
                <c:pt idx="44">
                  <c:v>1.893778639785966</c:v>
                </c:pt>
                <c:pt idx="45">
                  <c:v>1.868731011659687</c:v>
                </c:pt>
                <c:pt idx="46">
                  <c:v>1.8483129421267348</c:v>
                </c:pt>
                <c:pt idx="47">
                  <c:v>1.8329497628792688</c:v>
                </c:pt>
                <c:pt idx="48">
                  <c:v>1.8162069450807141</c:v>
                </c:pt>
                <c:pt idx="49">
                  <c:v>1.7406389172055765</c:v>
                </c:pt>
                <c:pt idx="50">
                  <c:v>1.696646961690408</c:v>
                </c:pt>
                <c:pt idx="51">
                  <c:v>1.6509450177188574</c:v>
                </c:pt>
                <c:pt idx="52">
                  <c:v>1.6382776857223231</c:v>
                </c:pt>
                <c:pt idx="53">
                  <c:v>1.576553997039763</c:v>
                </c:pt>
                <c:pt idx="54">
                  <c:v>1.5183228212630067</c:v>
                </c:pt>
                <c:pt idx="55">
                  <c:v>1.5128191650138938</c:v>
                </c:pt>
                <c:pt idx="56">
                  <c:v>1.4200735097876487</c:v>
                </c:pt>
                <c:pt idx="57">
                  <c:v>1.3968910084322026</c:v>
                </c:pt>
                <c:pt idx="58">
                  <c:v>1.3653246439984765</c:v>
                </c:pt>
                <c:pt idx="59">
                  <c:v>1.363988175739938</c:v>
                </c:pt>
                <c:pt idx="60">
                  <c:v>1.316755259230802</c:v>
                </c:pt>
                <c:pt idx="61">
                  <c:v>1.306805189796239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脾胃病科</c:v>
                </c:pt>
                <c:pt idx="2">
                  <c:v>身心医学科</c:v>
                </c:pt>
                <c:pt idx="3">
                  <c:v>心血管内科</c:v>
                </c:pt>
                <c:pt idx="4">
                  <c:v>肝病科</c:v>
                </c:pt>
                <c:pt idx="5">
                  <c:v>创伤骨科</c:v>
                </c:pt>
                <c:pt idx="6">
                  <c:v>显微骨科</c:v>
                </c:pt>
                <c:pt idx="7">
                  <c:v>妇二科</c:v>
                </c:pt>
                <c:pt idx="8">
                  <c:v>内分泌科</c:v>
                </c:pt>
                <c:pt idx="9">
                  <c:v>呼吸内科</c:v>
                </c:pt>
                <c:pt idx="10">
                  <c:v>中医经典科</c:v>
                </c:pt>
                <c:pt idx="11">
                  <c:v>重症医学科</c:v>
                </c:pt>
                <c:pt idx="12">
                  <c:v>肾病科</c:v>
                </c:pt>
                <c:pt idx="13">
                  <c:v>神经内科</c:v>
                </c:pt>
                <c:pt idx="14">
                  <c:v>儿科</c:v>
                </c:pt>
                <c:pt idx="15">
                  <c:v>产科</c:v>
                </c:pt>
                <c:pt idx="16">
                  <c:v>妇科</c:v>
                </c:pt>
                <c:pt idx="17">
                  <c:v>风湿病科</c:v>
                </c:pt>
                <c:pt idx="18">
                  <c:v>周围血管科</c:v>
                </c:pt>
                <c:pt idx="19">
                  <c:v>脾胃科消化科合并</c:v>
                </c:pt>
                <c:pt idx="20">
                  <c:v>微创骨科</c:v>
                </c:pt>
                <c:pt idx="21">
                  <c:v>心病一科</c:v>
                </c:pt>
                <c:pt idx="22">
                  <c:v>脑病二科</c:v>
                </c:pt>
                <c:pt idx="23">
                  <c:v>肿瘤内科</c:v>
                </c:pt>
                <c:pt idx="24">
                  <c:v>心病三科</c:v>
                </c:pt>
                <c:pt idx="25">
                  <c:v>东区重症医学科</c:v>
                </c:pt>
                <c:pt idx="26">
                  <c:v>脑病三科</c:v>
                </c:pt>
                <c:pt idx="27">
                  <c:v>心病二科</c:v>
                </c:pt>
                <c:pt idx="28">
                  <c:v>神经外科</c:v>
                </c:pt>
                <c:pt idx="29">
                  <c:v>骨科</c:v>
                </c:pt>
                <c:pt idx="30">
                  <c:v>综合内科</c:v>
                </c:pt>
                <c:pt idx="31">
                  <c:v>中医外治中心</c:v>
                </c:pt>
                <c:pt idx="32">
                  <c:v>泌尿外科</c:v>
                </c:pt>
                <c:pt idx="33">
                  <c:v>老年医学科</c:v>
                </c:pt>
                <c:pt idx="34">
                  <c:v>眼科</c:v>
                </c:pt>
                <c:pt idx="35">
                  <c:v>肾脏内科</c:v>
                </c:pt>
                <c:pt idx="36">
                  <c:v>治未病中心</c:v>
                </c:pt>
                <c:pt idx="37">
                  <c:v>肝胆外科</c:v>
                </c:pt>
                <c:pt idx="38">
                  <c:v>脊柱骨科</c:v>
                </c:pt>
                <c:pt idx="39">
                  <c:v>东区肾病科</c:v>
                </c:pt>
                <c:pt idx="40">
                  <c:v>脑病一科</c:v>
                </c:pt>
                <c:pt idx="41">
                  <c:v>乳腺甲状腺外科</c:v>
                </c:pt>
                <c:pt idx="42">
                  <c:v>男科</c:v>
                </c:pt>
                <c:pt idx="43">
                  <c:v>胸外科</c:v>
                </c:pt>
                <c:pt idx="44">
                  <c:v>口腔科</c:v>
                </c:pt>
                <c:pt idx="45">
                  <c:v>妇科妇二科合并</c:v>
                </c:pt>
                <c:pt idx="46">
                  <c:v>康复科</c:v>
                </c:pt>
                <c:pt idx="47">
                  <c:v>运动损伤骨科</c:v>
                </c:pt>
                <c:pt idx="48">
                  <c:v>西区重症医学科</c:v>
                </c:pt>
                <c:pt idx="49">
                  <c:v>皮肤科</c:v>
                </c:pt>
                <c:pt idx="50">
                  <c:v>小儿推拿科</c:v>
                </c:pt>
                <c:pt idx="51">
                  <c:v>美容皮肤科</c:v>
                </c:pt>
                <c:pt idx="52">
                  <c:v>血液科</c:v>
                </c:pt>
                <c:pt idx="53">
                  <c:v>心病四科</c:v>
                </c:pt>
                <c:pt idx="54">
                  <c:v>消化内科</c:v>
                </c:pt>
                <c:pt idx="55">
                  <c:v>针灸科</c:v>
                </c:pt>
                <c:pt idx="56">
                  <c:v>医院</c:v>
                </c:pt>
                <c:pt idx="57">
                  <c:v>耳鼻喉科</c:v>
                </c:pt>
                <c:pt idx="58">
                  <c:v>普通外科</c:v>
                </c:pt>
                <c:pt idx="59">
                  <c:v>关节骨科</c:v>
                </c:pt>
                <c:pt idx="60">
                  <c:v>小儿骨科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47.17284477089403</c:v>
                </c:pt>
                <c:pt idx="2">
                  <c:v>15.01281363382259</c:v>
                </c:pt>
                <c:pt idx="3">
                  <c:v>11.568548091956412</c:v>
                </c:pt>
                <c:pt idx="4">
                  <c:v>7.222067111472064</c:v>
                </c:pt>
                <c:pt idx="5">
                  <c:v>6.1316561930409605</c:v>
                </c:pt>
                <c:pt idx="6">
                  <c:v>5.731107194384827</c:v>
                </c:pt>
                <c:pt idx="7">
                  <c:v>5.673585898356176</c:v>
                </c:pt>
                <c:pt idx="8">
                  <c:v>5.28797236583823</c:v>
                </c:pt>
                <c:pt idx="9">
                  <c:v>4.622852936148572</c:v>
                </c:pt>
                <c:pt idx="10">
                  <c:v>4.218773196229203</c:v>
                </c:pt>
                <c:pt idx="11">
                  <c:v>3.1798208871364744</c:v>
                </c:pt>
                <c:pt idx="12">
                  <c:v>2.744333925510435</c:v>
                </c:pt>
                <c:pt idx="13">
                  <c:v>1.7616768357745518</c:v>
                </c:pt>
                <c:pt idx="14">
                  <c:v>1.6114479731351476</c:v>
                </c:pt>
                <c:pt idx="15">
                  <c:v>1.6041024270683613</c:v>
                </c:pt>
                <c:pt idx="16">
                  <c:v>1.5333212518710877</c:v>
                </c:pt>
                <c:pt idx="17">
                  <c:v>1.1892065190592969</c:v>
                </c:pt>
                <c:pt idx="18">
                  <c:v>1.152797110591987</c:v>
                </c:pt>
                <c:pt idx="19">
                  <c:v>1.1107500639724859</c:v>
                </c:pt>
                <c:pt idx="20">
                  <c:v>1.0629557985906182</c:v>
                </c:pt>
                <c:pt idx="21">
                  <c:v>1.0061093801977152</c:v>
                </c:pt>
                <c:pt idx="22">
                  <c:v>1.002566438107612</c:v>
                </c:pt>
                <c:pt idx="23">
                  <c:v>0.9883365293697475</c:v>
                </c:pt>
                <c:pt idx="24">
                  <c:v>0.9685211106128289</c:v>
                </c:pt>
                <c:pt idx="25">
                  <c:v>0.9660842602036984</c:v>
                </c:pt>
                <c:pt idx="26">
                  <c:v>0.9299972212255997</c:v>
                </c:pt>
                <c:pt idx="27">
                  <c:v>0.6624203140942888</c:v>
                </c:pt>
                <c:pt idx="28">
                  <c:v>0.5078302035230601</c:v>
                </c:pt>
                <c:pt idx="29">
                  <c:v>0.5029882406737092</c:v>
                </c:pt>
                <c:pt idx="30">
                  <c:v>0.5017622436769591</c:v>
                </c:pt>
                <c:pt idx="31">
                  <c:v>0.4483461577839782</c:v>
                </c:pt>
                <c:pt idx="32">
                  <c:v>0.4319870280392711</c:v>
                </c:pt>
                <c:pt idx="33">
                  <c:v>0.4305473234753998</c:v>
                </c:pt>
                <c:pt idx="34">
                  <c:v>0.41826372622302577</c:v>
                </c:pt>
                <c:pt idx="35">
                  <c:v>0.41807817235002226</c:v>
                </c:pt>
                <c:pt idx="36">
                  <c:v>0.3877079217835074</c:v>
                </c:pt>
                <c:pt idx="37">
                  <c:v>0.35848266753217756</c:v>
                </c:pt>
                <c:pt idx="38">
                  <c:v>0.3574764949057641</c:v>
                </c:pt>
                <c:pt idx="39">
                  <c:v>0.34559808958212695</c:v>
                </c:pt>
                <c:pt idx="40">
                  <c:v>0.34244129713090604</c:v>
                </c:pt>
                <c:pt idx="41">
                  <c:v>0.33533537111020506</c:v>
                </c:pt>
                <c:pt idx="42">
                  <c:v>0.3291596397755006</c:v>
                </c:pt>
                <c:pt idx="43">
                  <c:v>0.32750039700604006</c:v>
                </c:pt>
                <c:pt idx="44">
                  <c:v>0.3244231122155465</c:v>
                </c:pt>
                <c:pt idx="45">
                  <c:v>0.32229168126645985</c:v>
                </c:pt>
                <c:pt idx="46">
                  <c:v>0.31626782510055995</c:v>
                </c:pt>
                <c:pt idx="47">
                  <c:v>0.3049700752851099</c:v>
                </c:pt>
                <c:pt idx="48">
                  <c:v>0.29877060595310545</c:v>
                </c:pt>
                <c:pt idx="49">
                  <c:v>0.2837914762362346</c:v>
                </c:pt>
                <c:pt idx="50">
                  <c:v>0.2835472576134369</c:v>
                </c:pt>
                <c:pt idx="51">
                  <c:v>0.2791645980447657</c:v>
                </c:pt>
                <c:pt idx="52">
                  <c:v>0.27288595159610796</c:v>
                </c:pt>
                <c:pt idx="53">
                  <c:v>0.26913479802776735</c:v>
                </c:pt>
                <c:pt idx="54">
                  <c:v>0.2579067531761699</c:v>
                </c:pt>
                <c:pt idx="55">
                  <c:v>0.2559674888645245</c:v>
                </c:pt>
                <c:pt idx="56">
                  <c:v>0.2558609659023244</c:v>
                </c:pt>
                <c:pt idx="57">
                  <c:v>0.2480945084030219</c:v>
                </c:pt>
                <c:pt idx="58">
                  <c:v>0.2465311881533726</c:v>
                </c:pt>
                <c:pt idx="59">
                  <c:v>0.2428020433474122</c:v>
                </c:pt>
                <c:pt idx="60">
                  <c:v>0.2376011540739203</c:v>
                </c:pt>
                <c:pt idx="61">
                  <c:v>0.23586337481467437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东区重症医学科</c:v>
                </c:pt>
                <c:pt idx="3">
                  <c:v>脊柱骨科</c:v>
                </c:pt>
                <c:pt idx="4">
                  <c:v>骨科</c:v>
                </c:pt>
                <c:pt idx="5">
                  <c:v>脾胃病科</c:v>
                </c:pt>
                <c:pt idx="6">
                  <c:v>肾病科</c:v>
                </c:pt>
                <c:pt idx="7">
                  <c:v>中医经典科</c:v>
                </c:pt>
                <c:pt idx="8">
                  <c:v>创伤骨科</c:v>
                </c:pt>
                <c:pt idx="9">
                  <c:v>脑病三科</c:v>
                </c:pt>
                <c:pt idx="10">
                  <c:v>小儿推拿科</c:v>
                </c:pt>
                <c:pt idx="11">
                  <c:v>神经外科</c:v>
                </c:pt>
                <c:pt idx="12">
                  <c:v>运动损伤骨科</c:v>
                </c:pt>
                <c:pt idx="13">
                  <c:v>美容皮肤科</c:v>
                </c:pt>
                <c:pt idx="14">
                  <c:v>脑病二科</c:v>
                </c:pt>
                <c:pt idx="15">
                  <c:v>消化内科</c:v>
                </c:pt>
                <c:pt idx="16">
                  <c:v>妇科</c:v>
                </c:pt>
                <c:pt idx="17">
                  <c:v>康复科</c:v>
                </c:pt>
                <c:pt idx="18">
                  <c:v>呼吸内科</c:v>
                </c:pt>
                <c:pt idx="19">
                  <c:v>心病三科</c:v>
                </c:pt>
                <c:pt idx="20">
                  <c:v>乳腺甲状腺外科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肿瘤内科</c:v>
                </c:pt>
                <c:pt idx="24">
                  <c:v>肾脏内科</c:v>
                </c:pt>
                <c:pt idx="25">
                  <c:v>皮肤科</c:v>
                </c:pt>
                <c:pt idx="26">
                  <c:v>小儿骨科</c:v>
                </c:pt>
                <c:pt idx="27">
                  <c:v>中医外治中心</c:v>
                </c:pt>
                <c:pt idx="28">
                  <c:v>泌尿外科</c:v>
                </c:pt>
                <c:pt idx="29">
                  <c:v>微创骨科</c:v>
                </c:pt>
                <c:pt idx="30">
                  <c:v>西区重症医学科</c:v>
                </c:pt>
                <c:pt idx="31">
                  <c:v>血液科</c:v>
                </c:pt>
                <c:pt idx="32">
                  <c:v>东区肾病科</c:v>
                </c:pt>
                <c:pt idx="33">
                  <c:v>肝病科</c:v>
                </c:pt>
                <c:pt idx="34">
                  <c:v>普通外科</c:v>
                </c:pt>
                <c:pt idx="35">
                  <c:v>脑病一科</c:v>
                </c:pt>
                <c:pt idx="36">
                  <c:v>妇二科</c:v>
                </c:pt>
                <c:pt idx="37">
                  <c:v>产科</c:v>
                </c:pt>
                <c:pt idx="38">
                  <c:v>肝胆外科</c:v>
                </c:pt>
                <c:pt idx="39">
                  <c:v>风湿病科</c:v>
                </c:pt>
                <c:pt idx="40">
                  <c:v>心病一科</c:v>
                </c:pt>
                <c:pt idx="41">
                  <c:v>口腔科</c:v>
                </c:pt>
                <c:pt idx="42">
                  <c:v>老年医学科</c:v>
                </c:pt>
                <c:pt idx="43">
                  <c:v>重症医学科</c:v>
                </c:pt>
                <c:pt idx="44">
                  <c:v>治未病中心</c:v>
                </c:pt>
                <c:pt idx="45">
                  <c:v>周围血管科</c:v>
                </c:pt>
                <c:pt idx="46">
                  <c:v>胸外科</c:v>
                </c:pt>
                <c:pt idx="47">
                  <c:v>综合内科</c:v>
                </c:pt>
                <c:pt idx="48">
                  <c:v>心病二科</c:v>
                </c:pt>
                <c:pt idx="49">
                  <c:v>内分泌科</c:v>
                </c:pt>
                <c:pt idx="50">
                  <c:v>肛肠科</c:v>
                </c:pt>
                <c:pt idx="51">
                  <c:v>心病四科</c:v>
                </c:pt>
                <c:pt idx="52">
                  <c:v>针灸科</c:v>
                </c:pt>
                <c:pt idx="53">
                  <c:v>推拿科</c:v>
                </c:pt>
                <c:pt idx="54">
                  <c:v>妇科妇二科合并</c:v>
                </c:pt>
                <c:pt idx="55">
                  <c:v>身心医学科</c:v>
                </c:pt>
                <c:pt idx="56">
                  <c:v>显微骨科</c:v>
                </c:pt>
                <c:pt idx="57">
                  <c:v>眼科</c:v>
                </c:pt>
                <c:pt idx="58">
                  <c:v>男科</c:v>
                </c:pt>
                <c:pt idx="59">
                  <c:v>儿科</c:v>
                </c:pt>
                <c:pt idx="60">
                  <c:v>神经内科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97.24833159832748</c:v>
                </c:pt>
                <c:pt idx="2">
                  <c:v>96.07043869387185</c:v>
                </c:pt>
                <c:pt idx="3">
                  <c:v>95.94958331849213</c:v>
                </c:pt>
                <c:pt idx="4">
                  <c:v>95.27592995571047</c:v>
                </c:pt>
                <c:pt idx="5">
                  <c:v>89.56102396751719</c:v>
                </c:pt>
                <c:pt idx="6">
                  <c:v>88.9587735377751</c:v>
                </c:pt>
                <c:pt idx="7">
                  <c:v>84.92479877839946</c:v>
                </c:pt>
                <c:pt idx="8">
                  <c:v>80.88999529125245</c:v>
                </c:pt>
                <c:pt idx="9">
                  <c:v>80.25152025126741</c:v>
                </c:pt>
                <c:pt idx="10">
                  <c:v>80.11836788221004</c:v>
                </c:pt>
                <c:pt idx="11">
                  <c:v>79.30218166854353</c:v>
                </c:pt>
                <c:pt idx="12">
                  <c:v>77.77069494285392</c:v>
                </c:pt>
                <c:pt idx="13">
                  <c:v>75.4987456062984</c:v>
                </c:pt>
                <c:pt idx="14">
                  <c:v>74.31768558818385</c:v>
                </c:pt>
                <c:pt idx="15">
                  <c:v>69.51346984575709</c:v>
                </c:pt>
                <c:pt idx="16">
                  <c:v>68.88509496764537</c:v>
                </c:pt>
                <c:pt idx="17">
                  <c:v>68.2364635627582</c:v>
                </c:pt>
                <c:pt idx="18">
                  <c:v>66.31648946310365</c:v>
                </c:pt>
                <c:pt idx="19">
                  <c:v>66.0039773436436</c:v>
                </c:pt>
                <c:pt idx="20">
                  <c:v>65.26043955883841</c:v>
                </c:pt>
                <c:pt idx="21">
                  <c:v>63.357013092917555</c:v>
                </c:pt>
                <c:pt idx="22">
                  <c:v>60.26545302501455</c:v>
                </c:pt>
                <c:pt idx="23">
                  <c:v>59.01387074519719</c:v>
                </c:pt>
                <c:pt idx="24">
                  <c:v>57.54224881930385</c:v>
                </c:pt>
                <c:pt idx="25">
                  <c:v>56.81877564334709</c:v>
                </c:pt>
                <c:pt idx="26">
                  <c:v>54.41824278182224</c:v>
                </c:pt>
                <c:pt idx="27">
                  <c:v>45.990515456755325</c:v>
                </c:pt>
                <c:pt idx="28">
                  <c:v>43.205055895980735</c:v>
                </c:pt>
                <c:pt idx="29">
                  <c:v>40.93555006806431</c:v>
                </c:pt>
                <c:pt idx="30">
                  <c:v>39.653788413810176</c:v>
                </c:pt>
                <c:pt idx="31">
                  <c:v>32.66165202289074</c:v>
                </c:pt>
                <c:pt idx="32">
                  <c:v>31.06822016661382</c:v>
                </c:pt>
                <c:pt idx="33">
                  <c:v>30.769590932512592</c:v>
                </c:pt>
                <c:pt idx="34">
                  <c:v>27.210441328439362</c:v>
                </c:pt>
                <c:pt idx="35">
                  <c:v>26.953239831194217</c:v>
                </c:pt>
                <c:pt idx="36">
                  <c:v>25.678535964882393</c:v>
                </c:pt>
                <c:pt idx="37">
                  <c:v>25.097997986353068</c:v>
                </c:pt>
                <c:pt idx="38">
                  <c:v>25.062012023592967</c:v>
                </c:pt>
                <c:pt idx="39">
                  <c:v>21.22675501226825</c:v>
                </c:pt>
                <c:pt idx="40">
                  <c:v>20.48729506308171</c:v>
                </c:pt>
                <c:pt idx="41">
                  <c:v>19.208325776679995</c:v>
                </c:pt>
                <c:pt idx="42">
                  <c:v>18.393490151668644</c:v>
                </c:pt>
                <c:pt idx="43">
                  <c:v>18.122596034303328</c:v>
                </c:pt>
                <c:pt idx="44">
                  <c:v>16.888467843664202</c:v>
                </c:pt>
                <c:pt idx="45">
                  <c:v>16.853296943728278</c:v>
                </c:pt>
                <c:pt idx="46">
                  <c:v>16.298175264446726</c:v>
                </c:pt>
                <c:pt idx="47">
                  <c:v>16.234855500162404</c:v>
                </c:pt>
                <c:pt idx="48">
                  <c:v>15.285652842524454</c:v>
                </c:pt>
                <c:pt idx="49">
                  <c:v>14.994834308915031</c:v>
                </c:pt>
                <c:pt idx="50">
                  <c:v>14.672891227272427</c:v>
                </c:pt>
                <c:pt idx="51">
                  <c:v>13.172502545728232</c:v>
                </c:pt>
                <c:pt idx="52">
                  <c:v>9.826890006284628</c:v>
                </c:pt>
                <c:pt idx="53">
                  <c:v>9.056464871361262</c:v>
                </c:pt>
                <c:pt idx="54">
                  <c:v>8.975740966358082</c:v>
                </c:pt>
                <c:pt idx="55">
                  <c:v>7.817351928515685</c:v>
                </c:pt>
                <c:pt idx="56">
                  <c:v>3.524622969968851</c:v>
                </c:pt>
                <c:pt idx="57">
                  <c:v>3.194096779218996</c:v>
                </c:pt>
                <c:pt idx="58">
                  <c:v>2.4782200372500216</c:v>
                </c:pt>
                <c:pt idx="59">
                  <c:v>2.3433286562609306</c:v>
                </c:pt>
                <c:pt idx="60">
                  <c:v>1.8327533259260704</c:v>
                </c:pt>
                <c:pt idx="61">
                  <c:v>0.9349378466986503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64.09644020663154</c:v>
                </c:pt>
                <c:pt idx="1">
                  <c:v>63.39396727757618</c:v>
                </c:pt>
                <c:pt idx="2">
                  <c:v>61.96269480946632</c:v>
                </c:pt>
                <c:pt idx="3">
                  <c:v>61.843518511219635</c:v>
                </c:pt>
                <c:pt idx="4">
                  <c:v>61.148643295087176</c:v>
                </c:pt>
                <c:pt idx="5">
                  <c:v>61.138524985534076</c:v>
                </c:pt>
                <c:pt idx="6">
                  <c:v>60.935583519573335</c:v>
                </c:pt>
                <c:pt idx="7">
                  <c:v>60.772937540108394</c:v>
                </c:pt>
                <c:pt idx="8">
                  <c:v>60.517222083622485</c:v>
                </c:pt>
                <c:pt idx="9">
                  <c:v>60.37175646103768</c:v>
                </c:pt>
                <c:pt idx="10">
                  <c:v>59.4473481657703</c:v>
                </c:pt>
                <c:pt idx="11">
                  <c:v>59.00328975340321</c:v>
                </c:pt>
                <c:pt idx="12">
                  <c:v>58.84763910661964</c:v>
                </c:pt>
                <c:pt idx="13">
                  <c:v>58.33588345361002</c:v>
                </c:pt>
                <c:pt idx="14">
                  <c:v>57.410505786213804</c:v>
                </c:pt>
                <c:pt idx="15">
                  <c:v>57.24740352574935</c:v>
                </c:pt>
                <c:pt idx="16">
                  <c:v>57.11123690403085</c:v>
                </c:pt>
                <c:pt idx="17">
                  <c:v>56.85614576825734</c:v>
                </c:pt>
                <c:pt idx="18">
                  <c:v>56.45912445690958</c:v>
                </c:pt>
                <c:pt idx="19">
                  <c:v>55.708684620313555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27.71354344873637</c:v>
                </c:pt>
                <c:pt idx="1">
                  <c:v>29.902394751451734</c:v>
                </c:pt>
                <c:pt idx="2">
                  <c:v>33.477094735762755</c:v>
                </c:pt>
                <c:pt idx="3">
                  <c:v>39.028159552746814</c:v>
                </c:pt>
                <c:pt idx="4">
                  <c:v>28.28233457146001</c:v>
                </c:pt>
                <c:pt idx="5">
                  <c:v>38.78052766967154</c:v>
                </c:pt>
                <c:pt idx="6">
                  <c:v>34.94881936423559</c:v>
                </c:pt>
                <c:pt idx="7">
                  <c:v>25.23022954541195</c:v>
                </c:pt>
                <c:pt idx="8">
                  <c:v>28.88909310694652</c:v>
                </c:pt>
                <c:pt idx="9">
                  <c:v>30.38337672600938</c:v>
                </c:pt>
                <c:pt idx="10">
                  <c:v>27.85813853797127</c:v>
                </c:pt>
                <c:pt idx="11">
                  <c:v>33.9086971154255</c:v>
                </c:pt>
                <c:pt idx="12">
                  <c:v>36.861950993216155</c:v>
                </c:pt>
                <c:pt idx="13">
                  <c:v>31.573944520778</c:v>
                </c:pt>
                <c:pt idx="14">
                  <c:v>22.17400036161606</c:v>
                </c:pt>
                <c:pt idx="15">
                  <c:v>25.467707054440773</c:v>
                </c:pt>
                <c:pt idx="16">
                  <c:v>33.31795207470715</c:v>
                </c:pt>
                <c:pt idx="17">
                  <c:v>29.03871939426713</c:v>
                </c:pt>
                <c:pt idx="18">
                  <c:v>38.83910767451854</c:v>
                </c:pt>
                <c:pt idx="19">
                  <c:v>27.021834465626203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显微骨科</c:v>
                </c:pt>
                <c:pt idx="2">
                  <c:v>心病一科</c:v>
                </c:pt>
                <c:pt idx="3">
                  <c:v>创伤骨科</c:v>
                </c:pt>
                <c:pt idx="4">
                  <c:v>神经外科</c:v>
                </c:pt>
                <c:pt idx="5">
                  <c:v>西区重症医学科</c:v>
                </c:pt>
                <c:pt idx="6">
                  <c:v>康复科</c:v>
                </c:pt>
                <c:pt idx="7">
                  <c:v>微创骨科</c:v>
                </c:pt>
                <c:pt idx="8">
                  <c:v>美容皮肤科</c:v>
                </c:pt>
                <c:pt idx="9">
                  <c:v>普通外科</c:v>
                </c:pt>
                <c:pt idx="10">
                  <c:v>综合内科</c:v>
                </c:pt>
                <c:pt idx="11">
                  <c:v>儿科</c:v>
                </c:pt>
                <c:pt idx="12">
                  <c:v>内分泌科</c:v>
                </c:pt>
                <c:pt idx="13">
                  <c:v>肾病科</c:v>
                </c:pt>
                <c:pt idx="14">
                  <c:v>皮肤科</c:v>
                </c:pt>
                <c:pt idx="15">
                  <c:v>脑病三科</c:v>
                </c:pt>
                <c:pt idx="16">
                  <c:v>脑病一科</c:v>
                </c:pt>
                <c:pt idx="17">
                  <c:v>周围血管科</c:v>
                </c:pt>
                <c:pt idx="18">
                  <c:v>医院</c:v>
                </c:pt>
                <c:pt idx="19">
                  <c:v>眼科</c:v>
                </c:pt>
                <c:pt idx="20">
                  <c:v>老年医学科</c:v>
                </c:pt>
                <c:pt idx="21">
                  <c:v>妇二科</c:v>
                </c:pt>
                <c:pt idx="22">
                  <c:v>耳鼻喉科</c:v>
                </c:pt>
                <c:pt idx="23">
                  <c:v>妇科</c:v>
                </c:pt>
                <c:pt idx="24">
                  <c:v>东区重症医学科</c:v>
                </c:pt>
                <c:pt idx="25">
                  <c:v>乳腺甲状腺外科</c:v>
                </c:pt>
                <c:pt idx="26">
                  <c:v>肛肠科</c:v>
                </c:pt>
                <c:pt idx="27">
                  <c:v>血液科</c:v>
                </c:pt>
                <c:pt idx="28">
                  <c:v>小儿推拿科</c:v>
                </c:pt>
                <c:pt idx="29">
                  <c:v>泌尿外科</c:v>
                </c:pt>
                <c:pt idx="30">
                  <c:v>推拿科</c:v>
                </c:pt>
                <c:pt idx="31">
                  <c:v>肝病科</c:v>
                </c:pt>
                <c:pt idx="32">
                  <c:v>东区肾病科</c:v>
                </c:pt>
                <c:pt idx="33">
                  <c:v>中医经典科</c:v>
                </c:pt>
                <c:pt idx="34">
                  <c:v>男科</c:v>
                </c:pt>
                <c:pt idx="35">
                  <c:v>神经内科</c:v>
                </c:pt>
                <c:pt idx="36">
                  <c:v>消化内科</c:v>
                </c:pt>
                <c:pt idx="37">
                  <c:v>心病四科</c:v>
                </c:pt>
                <c:pt idx="38">
                  <c:v>肝胆外科</c:v>
                </c:pt>
                <c:pt idx="39">
                  <c:v>脑病二科</c:v>
                </c:pt>
                <c:pt idx="40">
                  <c:v>妇科妇二科合并</c:v>
                </c:pt>
                <c:pt idx="41">
                  <c:v>心病三科</c:v>
                </c:pt>
                <c:pt idx="42">
                  <c:v>脾胃病科</c:v>
                </c:pt>
                <c:pt idx="43">
                  <c:v>口腔科</c:v>
                </c:pt>
                <c:pt idx="44">
                  <c:v>脊柱骨科</c:v>
                </c:pt>
                <c:pt idx="45">
                  <c:v>重症医学科</c:v>
                </c:pt>
                <c:pt idx="46">
                  <c:v>肿瘤内科</c:v>
                </c:pt>
                <c:pt idx="47">
                  <c:v>运动损伤骨科</c:v>
                </c:pt>
                <c:pt idx="48">
                  <c:v>呼吸内科</c:v>
                </c:pt>
                <c:pt idx="49">
                  <c:v>风湿病科</c:v>
                </c:pt>
                <c:pt idx="50">
                  <c:v>治未病中心</c:v>
                </c:pt>
                <c:pt idx="51">
                  <c:v>中医外治中心</c:v>
                </c:pt>
                <c:pt idx="52">
                  <c:v>身心医学科</c:v>
                </c:pt>
                <c:pt idx="53">
                  <c:v>肾脏内科</c:v>
                </c:pt>
                <c:pt idx="54">
                  <c:v>小儿骨科</c:v>
                </c:pt>
                <c:pt idx="55">
                  <c:v>脾胃科消化科合并</c:v>
                </c:pt>
                <c:pt idx="56">
                  <c:v>针灸科</c:v>
                </c:pt>
                <c:pt idx="57">
                  <c:v>产科</c:v>
                </c:pt>
                <c:pt idx="58">
                  <c:v>骨科</c:v>
                </c:pt>
                <c:pt idx="59">
                  <c:v>胸外科</c:v>
                </c:pt>
                <c:pt idx="60">
                  <c:v>心病二科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99.45975248542116</c:v>
                </c:pt>
                <c:pt idx="1">
                  <c:v>95.8632556321546</c:v>
                </c:pt>
                <c:pt idx="2">
                  <c:v>95.02029274705053</c:v>
                </c:pt>
                <c:pt idx="3">
                  <c:v>92.51116346252877</c:v>
                </c:pt>
                <c:pt idx="4">
                  <c:v>91.4542267472362</c:v>
                </c:pt>
                <c:pt idx="5">
                  <c:v>90.8556020230412</c:v>
                </c:pt>
                <c:pt idx="6">
                  <c:v>89.85439145039467</c:v>
                </c:pt>
                <c:pt idx="7">
                  <c:v>89.4833949606119</c:v>
                </c:pt>
                <c:pt idx="8">
                  <c:v>89.36006564155609</c:v>
                </c:pt>
                <c:pt idx="9">
                  <c:v>89.07564124874399</c:v>
                </c:pt>
                <c:pt idx="10">
                  <c:v>88.2400191712789</c:v>
                </c:pt>
                <c:pt idx="11">
                  <c:v>87.88046701570988</c:v>
                </c:pt>
                <c:pt idx="12">
                  <c:v>87.70668868909206</c:v>
                </c:pt>
                <c:pt idx="13">
                  <c:v>85.69539713050499</c:v>
                </c:pt>
                <c:pt idx="14">
                  <c:v>85.44194445028961</c:v>
                </c:pt>
                <c:pt idx="15">
                  <c:v>82.54703861008525</c:v>
                </c:pt>
                <c:pt idx="16">
                  <c:v>78.66585651099452</c:v>
                </c:pt>
                <c:pt idx="17">
                  <c:v>78.12689540459066</c:v>
                </c:pt>
                <c:pt idx="18">
                  <c:v>77.0656400447533</c:v>
                </c:pt>
                <c:pt idx="19">
                  <c:v>74.90491013876846</c:v>
                </c:pt>
                <c:pt idx="20">
                  <c:v>73.34816790900219</c:v>
                </c:pt>
                <c:pt idx="21">
                  <c:v>70.26207923474036</c:v>
                </c:pt>
                <c:pt idx="22">
                  <c:v>65.9526136307878</c:v>
                </c:pt>
                <c:pt idx="23">
                  <c:v>65.80696053003304</c:v>
                </c:pt>
                <c:pt idx="24">
                  <c:v>65.25028244710809</c:v>
                </c:pt>
                <c:pt idx="25">
                  <c:v>65.01284849175535</c:v>
                </c:pt>
                <c:pt idx="26">
                  <c:v>60.47662015720561</c:v>
                </c:pt>
                <c:pt idx="27">
                  <c:v>60.020647529446535</c:v>
                </c:pt>
                <c:pt idx="28">
                  <c:v>55.90351766591273</c:v>
                </c:pt>
                <c:pt idx="29">
                  <c:v>55.86334581804417</c:v>
                </c:pt>
                <c:pt idx="30">
                  <c:v>55.23351308822615</c:v>
                </c:pt>
                <c:pt idx="31">
                  <c:v>54.93786304510575</c:v>
                </c:pt>
                <c:pt idx="32">
                  <c:v>54.647190922089365</c:v>
                </c:pt>
                <c:pt idx="33">
                  <c:v>48.44106959592545</c:v>
                </c:pt>
                <c:pt idx="34">
                  <c:v>42.615423909724434</c:v>
                </c:pt>
                <c:pt idx="35">
                  <c:v>41.12961374833024</c:v>
                </c:pt>
                <c:pt idx="36">
                  <c:v>40.25807827073504</c:v>
                </c:pt>
                <c:pt idx="37">
                  <c:v>36.73348473394871</c:v>
                </c:pt>
                <c:pt idx="38">
                  <c:v>35.62286979352878</c:v>
                </c:pt>
                <c:pt idx="39">
                  <c:v>34.5185442930451</c:v>
                </c:pt>
                <c:pt idx="40">
                  <c:v>33.94864528540198</c:v>
                </c:pt>
                <c:pt idx="41">
                  <c:v>31.59042871561557</c:v>
                </c:pt>
                <c:pt idx="42">
                  <c:v>30.978434864079894</c:v>
                </c:pt>
                <c:pt idx="43">
                  <c:v>30.59985983406488</c:v>
                </c:pt>
                <c:pt idx="44">
                  <c:v>28.26292216321873</c:v>
                </c:pt>
                <c:pt idx="45">
                  <c:v>28.2575086838569</c:v>
                </c:pt>
                <c:pt idx="46">
                  <c:v>25.88034916677755</c:v>
                </c:pt>
                <c:pt idx="47">
                  <c:v>18.45761112493356</c:v>
                </c:pt>
                <c:pt idx="48">
                  <c:v>17.70761667032461</c:v>
                </c:pt>
                <c:pt idx="49">
                  <c:v>15.413192452232384</c:v>
                </c:pt>
                <c:pt idx="50">
                  <c:v>15.168293961028256</c:v>
                </c:pt>
                <c:pt idx="51">
                  <c:v>10.933053249737235</c:v>
                </c:pt>
                <c:pt idx="52">
                  <c:v>10.42124023582498</c:v>
                </c:pt>
                <c:pt idx="53">
                  <c:v>8.562266250824567</c:v>
                </c:pt>
                <c:pt idx="54">
                  <c:v>6.606439076386561</c:v>
                </c:pt>
                <c:pt idx="55">
                  <c:v>6.583585633829103</c:v>
                </c:pt>
                <c:pt idx="56">
                  <c:v>6.097798087070849</c:v>
                </c:pt>
                <c:pt idx="57">
                  <c:v>5.626674788759978</c:v>
                </c:pt>
                <c:pt idx="58">
                  <c:v>4.5251035448201415</c:v>
                </c:pt>
                <c:pt idx="59">
                  <c:v>3.129773444534467</c:v>
                </c:pt>
                <c:pt idx="60">
                  <c:v>1.3991166083294315</c:v>
                </c:pt>
                <c:pt idx="61">
                  <c:v>1.0060290737118782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综合内科</c:v>
                </c:pt>
                <c:pt idx="2">
                  <c:v>康复科</c:v>
                </c:pt>
                <c:pt idx="3">
                  <c:v>运动损伤骨科</c:v>
                </c:pt>
                <c:pt idx="4">
                  <c:v>内分泌科</c:v>
                </c:pt>
                <c:pt idx="5">
                  <c:v>普通外科</c:v>
                </c:pt>
                <c:pt idx="6">
                  <c:v>消化内科</c:v>
                </c:pt>
                <c:pt idx="7">
                  <c:v>脾胃科消化科合并</c:v>
                </c:pt>
                <c:pt idx="8">
                  <c:v>男科</c:v>
                </c:pt>
                <c:pt idx="9">
                  <c:v>血液科</c:v>
                </c:pt>
                <c:pt idx="10">
                  <c:v>神经内科</c:v>
                </c:pt>
                <c:pt idx="11">
                  <c:v>心血管内科</c:v>
                </c:pt>
                <c:pt idx="12">
                  <c:v>治未病中心</c:v>
                </c:pt>
                <c:pt idx="13">
                  <c:v>身心医学科</c:v>
                </c:pt>
                <c:pt idx="14">
                  <c:v>产科</c:v>
                </c:pt>
                <c:pt idx="15">
                  <c:v>医院</c:v>
                </c:pt>
                <c:pt idx="16">
                  <c:v>肝病科</c:v>
                </c:pt>
                <c:pt idx="17">
                  <c:v>小儿骨科</c:v>
                </c:pt>
                <c:pt idx="18">
                  <c:v>老年医学科</c:v>
                </c:pt>
                <c:pt idx="19">
                  <c:v>东区肾病科</c:v>
                </c:pt>
                <c:pt idx="20">
                  <c:v>泌尿外科</c:v>
                </c:pt>
                <c:pt idx="21">
                  <c:v>肾脏内科</c:v>
                </c:pt>
                <c:pt idx="22">
                  <c:v>皮肤科</c:v>
                </c:pt>
                <c:pt idx="23">
                  <c:v>中医外治中心</c:v>
                </c:pt>
                <c:pt idx="24">
                  <c:v>脑病一科</c:v>
                </c:pt>
                <c:pt idx="25">
                  <c:v>妇科</c:v>
                </c:pt>
                <c:pt idx="26">
                  <c:v>心病二科</c:v>
                </c:pt>
                <c:pt idx="27">
                  <c:v>美容皮肤科</c:v>
                </c:pt>
                <c:pt idx="28">
                  <c:v>小儿推拿科</c:v>
                </c:pt>
                <c:pt idx="29">
                  <c:v>东区重症医学科</c:v>
                </c:pt>
                <c:pt idx="30">
                  <c:v>耳鼻喉科</c:v>
                </c:pt>
                <c:pt idx="31">
                  <c:v>乳腺甲状腺外科</c:v>
                </c:pt>
                <c:pt idx="32">
                  <c:v>心病四科</c:v>
                </c:pt>
                <c:pt idx="33">
                  <c:v>口腔科</c:v>
                </c:pt>
                <c:pt idx="34">
                  <c:v>针灸科</c:v>
                </c:pt>
                <c:pt idx="35">
                  <c:v>显微骨科</c:v>
                </c:pt>
                <c:pt idx="36">
                  <c:v>中医经典科</c:v>
                </c:pt>
                <c:pt idx="37">
                  <c:v>儿科</c:v>
                </c:pt>
                <c:pt idx="38">
                  <c:v>肾病科</c:v>
                </c:pt>
                <c:pt idx="39">
                  <c:v>骨科</c:v>
                </c:pt>
                <c:pt idx="40">
                  <c:v>重症医学科</c:v>
                </c:pt>
                <c:pt idx="41">
                  <c:v>西区重症医学科</c:v>
                </c:pt>
                <c:pt idx="42">
                  <c:v>肛肠科</c:v>
                </c:pt>
                <c:pt idx="43">
                  <c:v>妇二科</c:v>
                </c:pt>
                <c:pt idx="44">
                  <c:v>风湿病科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胸外科</c:v>
                </c:pt>
                <c:pt idx="48">
                  <c:v>脊柱骨科</c:v>
                </c:pt>
                <c:pt idx="49">
                  <c:v>心病一科</c:v>
                </c:pt>
                <c:pt idx="50">
                  <c:v>周围血管科</c:v>
                </c:pt>
                <c:pt idx="51">
                  <c:v>创伤骨科</c:v>
                </c:pt>
                <c:pt idx="52">
                  <c:v>推拿科</c:v>
                </c:pt>
                <c:pt idx="53">
                  <c:v>呼吸内科</c:v>
                </c:pt>
                <c:pt idx="54">
                  <c:v>神经外科</c:v>
                </c:pt>
                <c:pt idx="55">
                  <c:v>脾胃病科</c:v>
                </c:pt>
                <c:pt idx="56">
                  <c:v>妇科妇二科合并</c:v>
                </c:pt>
                <c:pt idx="57">
                  <c:v>肝胆外科</c:v>
                </c:pt>
                <c:pt idx="58">
                  <c:v>肿瘤内科</c:v>
                </c:pt>
                <c:pt idx="59">
                  <c:v>眼科</c:v>
                </c:pt>
                <c:pt idx="60">
                  <c:v>关节骨科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98.94280883558339</c:v>
                </c:pt>
                <c:pt idx="1">
                  <c:v>95.05983786099404</c:v>
                </c:pt>
                <c:pt idx="2">
                  <c:v>92.4011273965786</c:v>
                </c:pt>
                <c:pt idx="3">
                  <c:v>90.01216581078555</c:v>
                </c:pt>
                <c:pt idx="4">
                  <c:v>87.40769464264737</c:v>
                </c:pt>
                <c:pt idx="5">
                  <c:v>87.0571631616046</c:v>
                </c:pt>
                <c:pt idx="6">
                  <c:v>86.33114413761307</c:v>
                </c:pt>
                <c:pt idx="7">
                  <c:v>85.873296187681</c:v>
                </c:pt>
                <c:pt idx="8">
                  <c:v>85.70271849800552</c:v>
                </c:pt>
                <c:pt idx="9">
                  <c:v>85.6116199181329</c:v>
                </c:pt>
                <c:pt idx="10">
                  <c:v>85.50243189032854</c:v>
                </c:pt>
                <c:pt idx="11">
                  <c:v>84.82717741062041</c:v>
                </c:pt>
                <c:pt idx="12">
                  <c:v>84.77356975253605</c:v>
                </c:pt>
                <c:pt idx="13">
                  <c:v>84.130253730608</c:v>
                </c:pt>
                <c:pt idx="14">
                  <c:v>81.53938792941527</c:v>
                </c:pt>
                <c:pt idx="15">
                  <c:v>80.18234239905266</c:v>
                </c:pt>
                <c:pt idx="16">
                  <c:v>76.73372960294742</c:v>
                </c:pt>
                <c:pt idx="17">
                  <c:v>73.32978818223714</c:v>
                </c:pt>
                <c:pt idx="18">
                  <c:v>72.21456452873434</c:v>
                </c:pt>
                <c:pt idx="19">
                  <c:v>71.06888636027517</c:v>
                </c:pt>
                <c:pt idx="20">
                  <c:v>70.18655819431163</c:v>
                </c:pt>
                <c:pt idx="21">
                  <c:v>65.72860321636878</c:v>
                </c:pt>
                <c:pt idx="22">
                  <c:v>63.49950955861983</c:v>
                </c:pt>
                <c:pt idx="23">
                  <c:v>62.962967038471575</c:v>
                </c:pt>
                <c:pt idx="24">
                  <c:v>59.65348709408569</c:v>
                </c:pt>
                <c:pt idx="25">
                  <c:v>57.67957809781961</c:v>
                </c:pt>
                <c:pt idx="26">
                  <c:v>56.930195538151686</c:v>
                </c:pt>
                <c:pt idx="27">
                  <c:v>56.73547313459382</c:v>
                </c:pt>
                <c:pt idx="28">
                  <c:v>56.13317222313372</c:v>
                </c:pt>
                <c:pt idx="29">
                  <c:v>49.85186039166234</c:v>
                </c:pt>
                <c:pt idx="30">
                  <c:v>49.45289954280203</c:v>
                </c:pt>
                <c:pt idx="31">
                  <c:v>47.24844067824894</c:v>
                </c:pt>
                <c:pt idx="32">
                  <c:v>46.999758205595434</c:v>
                </c:pt>
                <c:pt idx="33">
                  <c:v>46.70317229404517</c:v>
                </c:pt>
                <c:pt idx="34">
                  <c:v>44.66184092294938</c:v>
                </c:pt>
                <c:pt idx="35">
                  <c:v>43.69960595876803</c:v>
                </c:pt>
                <c:pt idx="36">
                  <c:v>38.542034668488334</c:v>
                </c:pt>
                <c:pt idx="37">
                  <c:v>37.598607900163316</c:v>
                </c:pt>
                <c:pt idx="38">
                  <c:v>34.332095674988075</c:v>
                </c:pt>
                <c:pt idx="39">
                  <c:v>33.433428216227966</c:v>
                </c:pt>
                <c:pt idx="40">
                  <c:v>32.027760898763226</c:v>
                </c:pt>
                <c:pt idx="41">
                  <c:v>27.124941039899085</c:v>
                </c:pt>
                <c:pt idx="42">
                  <c:v>26.94191874719676</c:v>
                </c:pt>
                <c:pt idx="43">
                  <c:v>26.389640727149978</c:v>
                </c:pt>
                <c:pt idx="44">
                  <c:v>25.777910529634696</c:v>
                </c:pt>
                <c:pt idx="45">
                  <c:v>24.058053293239446</c:v>
                </c:pt>
                <c:pt idx="46">
                  <c:v>23.612314216026142</c:v>
                </c:pt>
                <c:pt idx="47">
                  <c:v>23.58692349711058</c:v>
                </c:pt>
                <c:pt idx="48">
                  <c:v>20.49437964450158</c:v>
                </c:pt>
                <c:pt idx="49">
                  <c:v>20.176053222316348</c:v>
                </c:pt>
                <c:pt idx="50">
                  <c:v>16.768808648565535</c:v>
                </c:pt>
                <c:pt idx="51">
                  <c:v>15.94689185555529</c:v>
                </c:pt>
                <c:pt idx="52">
                  <c:v>15.600975573536369</c:v>
                </c:pt>
                <c:pt idx="53">
                  <c:v>14.648783756010332</c:v>
                </c:pt>
                <c:pt idx="54">
                  <c:v>14.554851289178462</c:v>
                </c:pt>
                <c:pt idx="55">
                  <c:v>13.93569725028756</c:v>
                </c:pt>
                <c:pt idx="56">
                  <c:v>13.245277187485138</c:v>
                </c:pt>
                <c:pt idx="57">
                  <c:v>11.479702930252845</c:v>
                </c:pt>
                <c:pt idx="58">
                  <c:v>11.163881527111519</c:v>
                </c:pt>
                <c:pt idx="59">
                  <c:v>8.659211004653123</c:v>
                </c:pt>
                <c:pt idx="60">
                  <c:v>4.605621993171538</c:v>
                </c:pt>
                <c:pt idx="61">
                  <c:v>2.9307575461091417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脾胃科消化科合并</c:v>
                </c:pt>
                <c:pt idx="2">
                  <c:v>脑病一科</c:v>
                </c:pt>
                <c:pt idx="3">
                  <c:v>脊柱骨科</c:v>
                </c:pt>
                <c:pt idx="4">
                  <c:v>心病四科</c:v>
                </c:pt>
                <c:pt idx="5">
                  <c:v>康复科</c:v>
                </c:pt>
                <c:pt idx="6">
                  <c:v>耳鼻喉科</c:v>
                </c:pt>
                <c:pt idx="7">
                  <c:v>妇科</c:v>
                </c:pt>
                <c:pt idx="8">
                  <c:v>脑病三科</c:v>
                </c:pt>
                <c:pt idx="9">
                  <c:v>东区重症医学科</c:v>
                </c:pt>
                <c:pt idx="10">
                  <c:v>运动损伤骨科</c:v>
                </c:pt>
                <c:pt idx="11">
                  <c:v>风湿病科</c:v>
                </c:pt>
                <c:pt idx="12">
                  <c:v>微创骨科</c:v>
                </c:pt>
                <c:pt idx="13">
                  <c:v>小儿骨科</c:v>
                </c:pt>
                <c:pt idx="14">
                  <c:v>东区肾病科</c:v>
                </c:pt>
                <c:pt idx="15">
                  <c:v>心血管内科</c:v>
                </c:pt>
                <c:pt idx="16">
                  <c:v>心病一科</c:v>
                </c:pt>
                <c:pt idx="17">
                  <c:v>肝胆外科</c:v>
                </c:pt>
                <c:pt idx="18">
                  <c:v>消化内科</c:v>
                </c:pt>
                <c:pt idx="19">
                  <c:v>小儿推拿科</c:v>
                </c:pt>
                <c:pt idx="20">
                  <c:v>创伤骨科</c:v>
                </c:pt>
                <c:pt idx="21">
                  <c:v>肾病科</c:v>
                </c:pt>
                <c:pt idx="22">
                  <c:v>胸外科</c:v>
                </c:pt>
                <c:pt idx="23">
                  <c:v>男科</c:v>
                </c:pt>
                <c:pt idx="24">
                  <c:v>中医经典科</c:v>
                </c:pt>
                <c:pt idx="25">
                  <c:v>骨科</c:v>
                </c:pt>
                <c:pt idx="26">
                  <c:v>眼科</c:v>
                </c:pt>
                <c:pt idx="27">
                  <c:v>产科</c:v>
                </c:pt>
                <c:pt idx="28">
                  <c:v>泌尿外科</c:v>
                </c:pt>
                <c:pt idx="29">
                  <c:v>脾胃病科</c:v>
                </c:pt>
                <c:pt idx="30">
                  <c:v>中医外治中心</c:v>
                </c:pt>
                <c:pt idx="31">
                  <c:v>心病三科</c:v>
                </c:pt>
                <c:pt idx="32">
                  <c:v>妇科妇二科合并</c:v>
                </c:pt>
                <c:pt idx="33">
                  <c:v>口腔科</c:v>
                </c:pt>
                <c:pt idx="34">
                  <c:v>针灸科</c:v>
                </c:pt>
                <c:pt idx="35">
                  <c:v>皮肤科</c:v>
                </c:pt>
                <c:pt idx="36">
                  <c:v>神经内科</c:v>
                </c:pt>
                <c:pt idx="37">
                  <c:v>身心医学科</c:v>
                </c:pt>
                <c:pt idx="38">
                  <c:v>呼吸内科</c:v>
                </c:pt>
                <c:pt idx="39">
                  <c:v>儿科</c:v>
                </c:pt>
                <c:pt idx="40">
                  <c:v>普通外科</c:v>
                </c:pt>
                <c:pt idx="41">
                  <c:v>重症医学科</c:v>
                </c:pt>
                <c:pt idx="42">
                  <c:v>内分泌科</c:v>
                </c:pt>
                <c:pt idx="43">
                  <c:v>综合内科</c:v>
                </c:pt>
                <c:pt idx="44">
                  <c:v>美容皮肤科</c:v>
                </c:pt>
                <c:pt idx="45">
                  <c:v>血液科</c:v>
                </c:pt>
                <c:pt idx="46">
                  <c:v>关节骨科</c:v>
                </c:pt>
                <c:pt idx="47">
                  <c:v>妇二科</c:v>
                </c:pt>
                <c:pt idx="48">
                  <c:v>乳腺甲状腺外科</c:v>
                </c:pt>
                <c:pt idx="49">
                  <c:v>老年医学科</c:v>
                </c:pt>
                <c:pt idx="50">
                  <c:v>肝病科</c:v>
                </c:pt>
                <c:pt idx="51">
                  <c:v>神经外科</c:v>
                </c:pt>
                <c:pt idx="52">
                  <c:v>脑病二科</c:v>
                </c:pt>
                <c:pt idx="53">
                  <c:v>推拿科</c:v>
                </c:pt>
                <c:pt idx="54">
                  <c:v>西区重症医学科</c:v>
                </c:pt>
                <c:pt idx="55">
                  <c:v>显微骨科</c:v>
                </c:pt>
                <c:pt idx="56">
                  <c:v>心病二科</c:v>
                </c:pt>
                <c:pt idx="57">
                  <c:v>肾脏内科</c:v>
                </c:pt>
                <c:pt idx="58">
                  <c:v>肿瘤内科</c:v>
                </c:pt>
                <c:pt idx="59">
                  <c:v>治未病中心</c:v>
                </c:pt>
                <c:pt idx="60">
                  <c:v>周围血管科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98.34182867627192</c:v>
                </c:pt>
                <c:pt idx="2">
                  <c:v>95.7606342542468</c:v>
                </c:pt>
                <c:pt idx="3">
                  <c:v>94.52220111855101</c:v>
                </c:pt>
                <c:pt idx="4">
                  <c:v>94.46859335347064</c:v>
                </c:pt>
                <c:pt idx="5">
                  <c:v>94.02857977420143</c:v>
                </c:pt>
                <c:pt idx="6">
                  <c:v>92.53694969075119</c:v>
                </c:pt>
                <c:pt idx="7">
                  <c:v>92.44936617760975</c:v>
                </c:pt>
                <c:pt idx="8">
                  <c:v>80.34160846445708</c:v>
                </c:pt>
                <c:pt idx="9">
                  <c:v>79.7042853434428</c:v>
                </c:pt>
                <c:pt idx="10">
                  <c:v>79.00596201488167</c:v>
                </c:pt>
                <c:pt idx="11">
                  <c:v>74.07762649484857</c:v>
                </c:pt>
                <c:pt idx="12">
                  <c:v>73.87401859658998</c:v>
                </c:pt>
                <c:pt idx="13">
                  <c:v>71.97902659592776</c:v>
                </c:pt>
                <c:pt idx="14">
                  <c:v>71.80098095561861</c:v>
                </c:pt>
                <c:pt idx="15">
                  <c:v>71.02462569469004</c:v>
                </c:pt>
                <c:pt idx="16">
                  <c:v>70.91068840142158</c:v>
                </c:pt>
                <c:pt idx="17">
                  <c:v>69.86007568220877</c:v>
                </c:pt>
                <c:pt idx="18">
                  <c:v>68.86245332769744</c:v>
                </c:pt>
                <c:pt idx="19">
                  <c:v>66.46877831028628</c:v>
                </c:pt>
                <c:pt idx="20">
                  <c:v>66.29131497268719</c:v>
                </c:pt>
                <c:pt idx="21">
                  <c:v>64.77644130681506</c:v>
                </c:pt>
                <c:pt idx="22">
                  <c:v>64.38246415583606</c:v>
                </c:pt>
                <c:pt idx="23">
                  <c:v>63.00731577554955</c:v>
                </c:pt>
                <c:pt idx="24">
                  <c:v>61.507019405822625</c:v>
                </c:pt>
                <c:pt idx="25">
                  <c:v>60.959661898708724</c:v>
                </c:pt>
                <c:pt idx="26">
                  <c:v>58.08747999292785</c:v>
                </c:pt>
                <c:pt idx="27">
                  <c:v>57.30960567061436</c:v>
                </c:pt>
                <c:pt idx="28">
                  <c:v>56.66349133932932</c:v>
                </c:pt>
                <c:pt idx="29">
                  <c:v>56.107236643504734</c:v>
                </c:pt>
                <c:pt idx="30">
                  <c:v>55.419090421601716</c:v>
                </c:pt>
                <c:pt idx="31">
                  <c:v>52.43760369189078</c:v>
                </c:pt>
                <c:pt idx="32">
                  <c:v>51.932410435603046</c:v>
                </c:pt>
                <c:pt idx="33">
                  <c:v>51.58688809954791</c:v>
                </c:pt>
                <c:pt idx="34">
                  <c:v>47.96977527419818</c:v>
                </c:pt>
                <c:pt idx="35">
                  <c:v>47.83055173152093</c:v>
                </c:pt>
                <c:pt idx="36">
                  <c:v>47.24999751172538</c:v>
                </c:pt>
                <c:pt idx="37">
                  <c:v>44.02644231429541</c:v>
                </c:pt>
                <c:pt idx="38">
                  <c:v>43.189301723933276</c:v>
                </c:pt>
                <c:pt idx="39">
                  <c:v>42.127071485533996</c:v>
                </c:pt>
                <c:pt idx="40">
                  <c:v>41.79812239269422</c:v>
                </c:pt>
                <c:pt idx="41">
                  <c:v>41.732973905569544</c:v>
                </c:pt>
                <c:pt idx="42">
                  <c:v>40.05607616540865</c:v>
                </c:pt>
                <c:pt idx="43">
                  <c:v>37.228888569686276</c:v>
                </c:pt>
                <c:pt idx="44">
                  <c:v>32.43361825799799</c:v>
                </c:pt>
                <c:pt idx="45">
                  <c:v>28.380351845101554</c:v>
                </c:pt>
                <c:pt idx="46">
                  <c:v>28.133953094686774</c:v>
                </c:pt>
                <c:pt idx="47">
                  <c:v>27.128618230479397</c:v>
                </c:pt>
                <c:pt idx="48">
                  <c:v>24.256731341429415</c:v>
                </c:pt>
                <c:pt idx="49">
                  <c:v>23.941398856907174</c:v>
                </c:pt>
                <c:pt idx="50">
                  <c:v>19.64240395876828</c:v>
                </c:pt>
                <c:pt idx="51">
                  <c:v>18.029908158870324</c:v>
                </c:pt>
                <c:pt idx="52">
                  <c:v>17.304720595405637</c:v>
                </c:pt>
                <c:pt idx="53">
                  <c:v>17.078680775731254</c:v>
                </c:pt>
                <c:pt idx="54">
                  <c:v>9.792940207073908</c:v>
                </c:pt>
                <c:pt idx="55">
                  <c:v>6.921620549577076</c:v>
                </c:pt>
                <c:pt idx="56">
                  <c:v>6.37114503337829</c:v>
                </c:pt>
                <c:pt idx="57">
                  <c:v>3.542461116617573</c:v>
                </c:pt>
                <c:pt idx="58">
                  <c:v>3.5109391861033212</c:v>
                </c:pt>
                <c:pt idx="59">
                  <c:v>2.244985401932888</c:v>
                </c:pt>
                <c:pt idx="60">
                  <c:v>1.784171485106624</c:v>
                </c:pt>
                <c:pt idx="61">
                  <c:v>0.977342592045426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身心医学科</c:v>
                </c:pt>
                <c:pt idx="4">
                  <c:v>妇二科</c:v>
                </c:pt>
                <c:pt idx="5">
                  <c:v>脊柱骨科</c:v>
                </c:pt>
                <c:pt idx="6">
                  <c:v>神经外科</c:v>
                </c:pt>
                <c:pt idx="7">
                  <c:v>小儿骨科</c:v>
                </c:pt>
                <c:pt idx="8">
                  <c:v>乳腺甲状腺外科</c:v>
                </c:pt>
                <c:pt idx="9">
                  <c:v>耳鼻喉科</c:v>
                </c:pt>
                <c:pt idx="10">
                  <c:v>肛肠科</c:v>
                </c:pt>
                <c:pt idx="11">
                  <c:v>治未病中心</c:v>
                </c:pt>
                <c:pt idx="12">
                  <c:v>胸外科</c:v>
                </c:pt>
                <c:pt idx="13">
                  <c:v>脑病一科</c:v>
                </c:pt>
                <c:pt idx="14">
                  <c:v>产科</c:v>
                </c:pt>
                <c:pt idx="15">
                  <c:v>康复科</c:v>
                </c:pt>
                <c:pt idx="16">
                  <c:v>医院</c:v>
                </c:pt>
                <c:pt idx="17">
                  <c:v>美容皮肤科</c:v>
                </c:pt>
                <c:pt idx="18">
                  <c:v>血液科</c:v>
                </c:pt>
                <c:pt idx="19">
                  <c:v>口腔科</c:v>
                </c:pt>
                <c:pt idx="20">
                  <c:v>神经内科</c:v>
                </c:pt>
                <c:pt idx="21">
                  <c:v>脾胃科消化科合并</c:v>
                </c:pt>
                <c:pt idx="22">
                  <c:v>中医经典科</c:v>
                </c:pt>
                <c:pt idx="23">
                  <c:v>心病二科</c:v>
                </c:pt>
                <c:pt idx="24">
                  <c:v>脑病三科</c:v>
                </c:pt>
                <c:pt idx="25">
                  <c:v>推拿科</c:v>
                </c:pt>
                <c:pt idx="26">
                  <c:v>肝胆外科</c:v>
                </c:pt>
                <c:pt idx="27">
                  <c:v>中医外治中心</c:v>
                </c:pt>
                <c:pt idx="28">
                  <c:v>男科</c:v>
                </c:pt>
                <c:pt idx="29">
                  <c:v>微创骨科</c:v>
                </c:pt>
                <c:pt idx="30">
                  <c:v>小儿推拿科</c:v>
                </c:pt>
                <c:pt idx="31">
                  <c:v>心病一科</c:v>
                </c:pt>
                <c:pt idx="32">
                  <c:v>呼吸内科</c:v>
                </c:pt>
                <c:pt idx="33">
                  <c:v>东区重症医学科</c:v>
                </c:pt>
                <c:pt idx="34">
                  <c:v>风湿病科</c:v>
                </c:pt>
                <c:pt idx="35">
                  <c:v>西区重症医学科</c:v>
                </c:pt>
                <c:pt idx="36">
                  <c:v>周围血管科</c:v>
                </c:pt>
                <c:pt idx="37">
                  <c:v>肾病科</c:v>
                </c:pt>
                <c:pt idx="38">
                  <c:v>眼科</c:v>
                </c:pt>
                <c:pt idx="39">
                  <c:v>骨科</c:v>
                </c:pt>
                <c:pt idx="40">
                  <c:v>心病四科</c:v>
                </c:pt>
                <c:pt idx="41">
                  <c:v>老年医学科</c:v>
                </c:pt>
                <c:pt idx="42">
                  <c:v>重症医学科</c:v>
                </c:pt>
                <c:pt idx="43">
                  <c:v>心病三科</c:v>
                </c:pt>
                <c:pt idx="44">
                  <c:v>妇科</c:v>
                </c:pt>
                <c:pt idx="45">
                  <c:v>儿科</c:v>
                </c:pt>
                <c:pt idx="46">
                  <c:v>皮肤科</c:v>
                </c:pt>
                <c:pt idx="47">
                  <c:v>肿瘤内科</c:v>
                </c:pt>
                <c:pt idx="48">
                  <c:v>肝病科</c:v>
                </c:pt>
                <c:pt idx="49">
                  <c:v>肾脏内科</c:v>
                </c:pt>
                <c:pt idx="50">
                  <c:v>脾胃病科</c:v>
                </c:pt>
                <c:pt idx="51">
                  <c:v>妇科妇二科合并</c:v>
                </c:pt>
                <c:pt idx="52">
                  <c:v>脑病二科</c:v>
                </c:pt>
                <c:pt idx="53">
                  <c:v>创伤骨科</c:v>
                </c:pt>
                <c:pt idx="54">
                  <c:v>显微骨科</c:v>
                </c:pt>
                <c:pt idx="55">
                  <c:v>消化内科</c:v>
                </c:pt>
                <c:pt idx="56">
                  <c:v>针灸科</c:v>
                </c:pt>
                <c:pt idx="57">
                  <c:v>综合内科</c:v>
                </c:pt>
                <c:pt idx="58">
                  <c:v>普通外科</c:v>
                </c:pt>
                <c:pt idx="59">
                  <c:v>心血管内科</c:v>
                </c:pt>
                <c:pt idx="60">
                  <c:v>关节骨科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99.05912765349024</c:v>
                </c:pt>
                <c:pt idx="2">
                  <c:v>98.86347609584412</c:v>
                </c:pt>
                <c:pt idx="3">
                  <c:v>98.51984620300757</c:v>
                </c:pt>
                <c:pt idx="4">
                  <c:v>98.37240174175015</c:v>
                </c:pt>
                <c:pt idx="5">
                  <c:v>97.0396743934796</c:v>
                </c:pt>
                <c:pt idx="6">
                  <c:v>95.90936101347188</c:v>
                </c:pt>
                <c:pt idx="7">
                  <c:v>94.8971681351348</c:v>
                </c:pt>
                <c:pt idx="8">
                  <c:v>90.41833123738982</c:v>
                </c:pt>
                <c:pt idx="9">
                  <c:v>90.2316307586732</c:v>
                </c:pt>
                <c:pt idx="10">
                  <c:v>90.19792723998236</c:v>
                </c:pt>
                <c:pt idx="11">
                  <c:v>89.04256105424246</c:v>
                </c:pt>
                <c:pt idx="12">
                  <c:v>87.6206697996444</c:v>
                </c:pt>
                <c:pt idx="13">
                  <c:v>87.44418832440826</c:v>
                </c:pt>
                <c:pt idx="14">
                  <c:v>83.9258458659794</c:v>
                </c:pt>
                <c:pt idx="15">
                  <c:v>79.81407925808617</c:v>
                </c:pt>
                <c:pt idx="16">
                  <c:v>74.8442198030157</c:v>
                </c:pt>
                <c:pt idx="17">
                  <c:v>70.32861550995706</c:v>
                </c:pt>
                <c:pt idx="18">
                  <c:v>69.02352253360704</c:v>
                </c:pt>
                <c:pt idx="19">
                  <c:v>67.79275677381739</c:v>
                </c:pt>
                <c:pt idx="20">
                  <c:v>67.18821630826193</c:v>
                </c:pt>
                <c:pt idx="21">
                  <c:v>67.06706496533539</c:v>
                </c:pt>
                <c:pt idx="22">
                  <c:v>65.18459913290985</c:v>
                </c:pt>
                <c:pt idx="23">
                  <c:v>65.16056313899685</c:v>
                </c:pt>
                <c:pt idx="24">
                  <c:v>64.29486962323041</c:v>
                </c:pt>
                <c:pt idx="25">
                  <c:v>60.075743816272585</c:v>
                </c:pt>
                <c:pt idx="26">
                  <c:v>59.03191959799992</c:v>
                </c:pt>
                <c:pt idx="27">
                  <c:v>57.64103792371304</c:v>
                </c:pt>
                <c:pt idx="28">
                  <c:v>55.79684583677235</c:v>
                </c:pt>
                <c:pt idx="29">
                  <c:v>55.67058251925086</c:v>
                </c:pt>
                <c:pt idx="30">
                  <c:v>53.73323107152137</c:v>
                </c:pt>
                <c:pt idx="31">
                  <c:v>52.67603833700689</c:v>
                </c:pt>
                <c:pt idx="32">
                  <c:v>50.72324744365529</c:v>
                </c:pt>
                <c:pt idx="33">
                  <c:v>50.24714746732325</c:v>
                </c:pt>
                <c:pt idx="34">
                  <c:v>49.086627826344305</c:v>
                </c:pt>
                <c:pt idx="35">
                  <c:v>48.5474644934126</c:v>
                </c:pt>
                <c:pt idx="36">
                  <c:v>46.003516125015196</c:v>
                </c:pt>
                <c:pt idx="37">
                  <c:v>45.30538772544429</c:v>
                </c:pt>
                <c:pt idx="38">
                  <c:v>44.341617873913634</c:v>
                </c:pt>
                <c:pt idx="39">
                  <c:v>43.367135820426235</c:v>
                </c:pt>
                <c:pt idx="40">
                  <c:v>37.196610225578</c:v>
                </c:pt>
                <c:pt idx="41">
                  <c:v>34.86866010899267</c:v>
                </c:pt>
                <c:pt idx="42">
                  <c:v>25.24380696298351</c:v>
                </c:pt>
                <c:pt idx="43">
                  <c:v>20.265517474844174</c:v>
                </c:pt>
                <c:pt idx="44">
                  <c:v>18.80927553876008</c:v>
                </c:pt>
                <c:pt idx="45">
                  <c:v>14.0123318130518</c:v>
                </c:pt>
                <c:pt idx="46">
                  <c:v>13.776875304147666</c:v>
                </c:pt>
                <c:pt idx="47">
                  <c:v>13.309911499132765</c:v>
                </c:pt>
                <c:pt idx="48">
                  <c:v>12.85125757144385</c:v>
                </c:pt>
                <c:pt idx="49">
                  <c:v>12.334363868723624</c:v>
                </c:pt>
                <c:pt idx="50">
                  <c:v>11.984116800663832</c:v>
                </c:pt>
                <c:pt idx="51">
                  <c:v>8.73022633060676</c:v>
                </c:pt>
                <c:pt idx="52">
                  <c:v>8.71358911539533</c:v>
                </c:pt>
                <c:pt idx="53">
                  <c:v>7.229557977067355</c:v>
                </c:pt>
                <c:pt idx="54">
                  <c:v>7.063089276288294</c:v>
                </c:pt>
                <c:pt idx="55">
                  <c:v>6.537466057492839</c:v>
                </c:pt>
                <c:pt idx="56">
                  <c:v>5.406094236060164</c:v>
                </c:pt>
                <c:pt idx="57">
                  <c:v>4.973834724243286</c:v>
                </c:pt>
                <c:pt idx="58">
                  <c:v>4.118895249101304</c:v>
                </c:pt>
                <c:pt idx="59">
                  <c:v>3.53335240810373</c:v>
                </c:pt>
                <c:pt idx="60">
                  <c:v>2.6678286336583246</c:v>
                </c:pt>
                <c:pt idx="61">
                  <c:v>2.1919767544963276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中医外治中心</c:v>
                </c:pt>
                <c:pt idx="2">
                  <c:v>男科</c:v>
                </c:pt>
                <c:pt idx="3">
                  <c:v>小儿骨科</c:v>
                </c:pt>
                <c:pt idx="4">
                  <c:v>中医经典科</c:v>
                </c:pt>
                <c:pt idx="5">
                  <c:v>微创骨科</c:v>
                </c:pt>
                <c:pt idx="6">
                  <c:v>骨科</c:v>
                </c:pt>
                <c:pt idx="7">
                  <c:v>妇科</c:v>
                </c:pt>
                <c:pt idx="8">
                  <c:v>推拿科</c:v>
                </c:pt>
                <c:pt idx="9">
                  <c:v>肛肠科</c:v>
                </c:pt>
                <c:pt idx="10">
                  <c:v>呼吸内科</c:v>
                </c:pt>
                <c:pt idx="11">
                  <c:v>心血管内科</c:v>
                </c:pt>
                <c:pt idx="12">
                  <c:v>乳腺甲状腺外科</c:v>
                </c:pt>
                <c:pt idx="13">
                  <c:v>风湿病科</c:v>
                </c:pt>
                <c:pt idx="14">
                  <c:v>创伤骨科</c:v>
                </c:pt>
                <c:pt idx="15">
                  <c:v>运动损伤骨科</c:v>
                </c:pt>
                <c:pt idx="16">
                  <c:v>皮肤科</c:v>
                </c:pt>
                <c:pt idx="17">
                  <c:v>东区重症医学科</c:v>
                </c:pt>
                <c:pt idx="18">
                  <c:v>产科</c:v>
                </c:pt>
                <c:pt idx="19">
                  <c:v>身心医学科</c:v>
                </c:pt>
                <c:pt idx="20">
                  <c:v>针灸科</c:v>
                </c:pt>
                <c:pt idx="21">
                  <c:v>心病四科</c:v>
                </c:pt>
                <c:pt idx="22">
                  <c:v>泌尿外科</c:v>
                </c:pt>
                <c:pt idx="23">
                  <c:v>关节骨科</c:v>
                </c:pt>
                <c:pt idx="24">
                  <c:v>脑病三科</c:v>
                </c:pt>
                <c:pt idx="25">
                  <c:v>脑病一科</c:v>
                </c:pt>
                <c:pt idx="26">
                  <c:v>脾胃病科</c:v>
                </c:pt>
                <c:pt idx="27">
                  <c:v>胸外科</c:v>
                </c:pt>
                <c:pt idx="28">
                  <c:v>耳鼻喉科</c:v>
                </c:pt>
                <c:pt idx="29">
                  <c:v>肿瘤内科</c:v>
                </c:pt>
                <c:pt idx="30">
                  <c:v>口腔科</c:v>
                </c:pt>
                <c:pt idx="31">
                  <c:v>显微骨科</c:v>
                </c:pt>
                <c:pt idx="32">
                  <c:v>血液科</c:v>
                </c:pt>
                <c:pt idx="33">
                  <c:v>康复科</c:v>
                </c:pt>
                <c:pt idx="34">
                  <c:v>普通外科</c:v>
                </c:pt>
                <c:pt idx="35">
                  <c:v>治未病中心</c:v>
                </c:pt>
                <c:pt idx="36">
                  <c:v>眼科</c:v>
                </c:pt>
                <c:pt idx="37">
                  <c:v>肝病科</c:v>
                </c:pt>
                <c:pt idx="38">
                  <c:v>心病三科</c:v>
                </c:pt>
                <c:pt idx="39">
                  <c:v>肾脏内科</c:v>
                </c:pt>
                <c:pt idx="40">
                  <c:v>脊柱骨科</c:v>
                </c:pt>
                <c:pt idx="41">
                  <c:v>重症医学科</c:v>
                </c:pt>
                <c:pt idx="42">
                  <c:v>妇二科</c:v>
                </c:pt>
                <c:pt idx="43">
                  <c:v>老年医学科</c:v>
                </c:pt>
                <c:pt idx="44">
                  <c:v>心病一科</c:v>
                </c:pt>
                <c:pt idx="45">
                  <c:v>肾病科</c:v>
                </c:pt>
                <c:pt idx="46">
                  <c:v>东区肾病科</c:v>
                </c:pt>
                <c:pt idx="47">
                  <c:v>周围血管科</c:v>
                </c:pt>
                <c:pt idx="48">
                  <c:v>儿科</c:v>
                </c:pt>
                <c:pt idx="49">
                  <c:v>妇科妇二科合并</c:v>
                </c:pt>
                <c:pt idx="50">
                  <c:v>肝胆外科</c:v>
                </c:pt>
                <c:pt idx="51">
                  <c:v>综合内科</c:v>
                </c:pt>
                <c:pt idx="52">
                  <c:v>内分泌科</c:v>
                </c:pt>
                <c:pt idx="53">
                  <c:v>神经外科</c:v>
                </c:pt>
                <c:pt idx="54">
                  <c:v>脾胃科消化科合并</c:v>
                </c:pt>
                <c:pt idx="55">
                  <c:v>西区重症医学科</c:v>
                </c:pt>
                <c:pt idx="56">
                  <c:v>心病二科</c:v>
                </c:pt>
                <c:pt idx="57">
                  <c:v>脑病二科</c:v>
                </c:pt>
                <c:pt idx="58">
                  <c:v>美容皮肤科</c:v>
                </c:pt>
                <c:pt idx="59">
                  <c:v>医院</c:v>
                </c:pt>
                <c:pt idx="60">
                  <c:v>消化内科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97.05501467405806</c:v>
                </c:pt>
                <c:pt idx="1">
                  <c:v>96.73863471442905</c:v>
                </c:pt>
                <c:pt idx="2">
                  <c:v>95.70977411509065</c:v>
                </c:pt>
                <c:pt idx="3">
                  <c:v>94.99011987245987</c:v>
                </c:pt>
                <c:pt idx="4">
                  <c:v>92.4181762536723</c:v>
                </c:pt>
                <c:pt idx="5">
                  <c:v>91.67195455097877</c:v>
                </c:pt>
                <c:pt idx="6">
                  <c:v>87.15387629700908</c:v>
                </c:pt>
                <c:pt idx="7">
                  <c:v>83.72604239630974</c:v>
                </c:pt>
                <c:pt idx="8">
                  <c:v>82.35592875071124</c:v>
                </c:pt>
                <c:pt idx="9">
                  <c:v>78.9241443431888</c:v>
                </c:pt>
                <c:pt idx="10">
                  <c:v>78.27283307508979</c:v>
                </c:pt>
                <c:pt idx="11">
                  <c:v>76.28431827584919</c:v>
                </c:pt>
                <c:pt idx="12">
                  <c:v>75.9962528539179</c:v>
                </c:pt>
                <c:pt idx="13">
                  <c:v>75.21962656758076</c:v>
                </c:pt>
                <c:pt idx="14">
                  <c:v>75.05768601174667</c:v>
                </c:pt>
                <c:pt idx="15">
                  <c:v>74.18884149868548</c:v>
                </c:pt>
                <c:pt idx="16">
                  <c:v>69.44599481099978</c:v>
                </c:pt>
                <c:pt idx="17">
                  <c:v>68.65163935256903</c:v>
                </c:pt>
                <c:pt idx="18">
                  <c:v>68.19284546499537</c:v>
                </c:pt>
                <c:pt idx="19">
                  <c:v>66.3084187469221</c:v>
                </c:pt>
                <c:pt idx="20">
                  <c:v>63.306721913950085</c:v>
                </c:pt>
                <c:pt idx="21">
                  <c:v>62.98186578256193</c:v>
                </c:pt>
                <c:pt idx="22">
                  <c:v>62.88444948881558</c:v>
                </c:pt>
                <c:pt idx="23">
                  <c:v>62.05988299881084</c:v>
                </c:pt>
                <c:pt idx="24">
                  <c:v>56.24380210834388</c:v>
                </c:pt>
                <c:pt idx="25">
                  <c:v>55.974847429348394</c:v>
                </c:pt>
                <c:pt idx="26">
                  <c:v>52.92695762404498</c:v>
                </c:pt>
                <c:pt idx="27">
                  <c:v>51.272506012907556</c:v>
                </c:pt>
                <c:pt idx="28">
                  <c:v>51.12808393958419</c:v>
                </c:pt>
                <c:pt idx="29">
                  <c:v>51.02870995185156</c:v>
                </c:pt>
                <c:pt idx="30">
                  <c:v>50.500643039410775</c:v>
                </c:pt>
                <c:pt idx="31">
                  <c:v>50.31068527385833</c:v>
                </c:pt>
                <c:pt idx="32">
                  <c:v>50.289583761485886</c:v>
                </c:pt>
                <c:pt idx="33">
                  <c:v>47.70610949613157</c:v>
                </c:pt>
                <c:pt idx="34">
                  <c:v>47.56648011895324</c:v>
                </c:pt>
                <c:pt idx="35">
                  <c:v>46.002891591514604</c:v>
                </c:pt>
                <c:pt idx="36">
                  <c:v>44.510653771219545</c:v>
                </c:pt>
                <c:pt idx="37">
                  <c:v>40.18442981196397</c:v>
                </c:pt>
                <c:pt idx="38">
                  <c:v>37.99710067608193</c:v>
                </c:pt>
                <c:pt idx="39">
                  <c:v>37.38477470786636</c:v>
                </c:pt>
                <c:pt idx="40">
                  <c:v>37.17064036502637</c:v>
                </c:pt>
                <c:pt idx="41">
                  <c:v>37.035428098462184</c:v>
                </c:pt>
                <c:pt idx="42">
                  <c:v>36.72803835902003</c:v>
                </c:pt>
                <c:pt idx="43">
                  <c:v>35.55684104637009</c:v>
                </c:pt>
                <c:pt idx="44">
                  <c:v>35.25891134883346</c:v>
                </c:pt>
                <c:pt idx="45">
                  <c:v>34.851159140354035</c:v>
                </c:pt>
                <c:pt idx="46">
                  <c:v>24.578005388046176</c:v>
                </c:pt>
                <c:pt idx="47">
                  <c:v>24.12584228363761</c:v>
                </c:pt>
                <c:pt idx="48">
                  <c:v>20.313570402941306</c:v>
                </c:pt>
                <c:pt idx="49">
                  <c:v>19.336040475254457</c:v>
                </c:pt>
                <c:pt idx="50">
                  <c:v>18.458543648846693</c:v>
                </c:pt>
                <c:pt idx="51">
                  <c:v>17.887447828141667</c:v>
                </c:pt>
                <c:pt idx="52">
                  <c:v>15.96805167552635</c:v>
                </c:pt>
                <c:pt idx="53">
                  <c:v>15.557730243280199</c:v>
                </c:pt>
                <c:pt idx="54">
                  <c:v>13.370165804888678</c:v>
                </c:pt>
                <c:pt idx="55">
                  <c:v>12.778534680026453</c:v>
                </c:pt>
                <c:pt idx="56">
                  <c:v>11.571491755664676</c:v>
                </c:pt>
                <c:pt idx="57">
                  <c:v>8.13557191721912</c:v>
                </c:pt>
                <c:pt idx="58">
                  <c:v>6.430867016828823</c:v>
                </c:pt>
                <c:pt idx="59">
                  <c:v>6.167716377026422</c:v>
                </c:pt>
                <c:pt idx="60">
                  <c:v>3.3848171007937022</c:v>
                </c:pt>
                <c:pt idx="61">
                  <c:v>1.675795194003049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神经外科</c:v>
                </c:pt>
                <c:pt idx="2">
                  <c:v>肾脏内科</c:v>
                </c:pt>
                <c:pt idx="3">
                  <c:v>治未病中心</c:v>
                </c:pt>
                <c:pt idx="4">
                  <c:v>推拿科</c:v>
                </c:pt>
                <c:pt idx="5">
                  <c:v>产科</c:v>
                </c:pt>
                <c:pt idx="6">
                  <c:v>小儿推拿科</c:v>
                </c:pt>
                <c:pt idx="7">
                  <c:v>运动损伤骨科</c:v>
                </c:pt>
                <c:pt idx="8">
                  <c:v>肛肠科</c:v>
                </c:pt>
                <c:pt idx="9">
                  <c:v>妇科</c:v>
                </c:pt>
                <c:pt idx="10">
                  <c:v>神经内科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东区肾病科</c:v>
                </c:pt>
                <c:pt idx="16">
                  <c:v>综合内科</c:v>
                </c:pt>
                <c:pt idx="17">
                  <c:v>康复科</c:v>
                </c:pt>
                <c:pt idx="18">
                  <c:v>风湿病科</c:v>
                </c:pt>
                <c:pt idx="19">
                  <c:v>血液科</c:v>
                </c:pt>
                <c:pt idx="20">
                  <c:v>西区重症医学科</c:v>
                </c:pt>
                <c:pt idx="21">
                  <c:v>肝病科</c:v>
                </c:pt>
                <c:pt idx="22">
                  <c:v>脑病一科</c:v>
                </c:pt>
                <c:pt idx="23">
                  <c:v>创伤骨科</c:v>
                </c:pt>
                <c:pt idx="24">
                  <c:v>骨科</c:v>
                </c:pt>
                <c:pt idx="25">
                  <c:v>关节骨科</c:v>
                </c:pt>
                <c:pt idx="26">
                  <c:v>脾胃病科</c:v>
                </c:pt>
                <c:pt idx="27">
                  <c:v>脊柱骨科</c:v>
                </c:pt>
                <c:pt idx="28">
                  <c:v>老年医学科</c:v>
                </c:pt>
                <c:pt idx="29">
                  <c:v>普通外科</c:v>
                </c:pt>
                <c:pt idx="30">
                  <c:v>妇科妇二科合并</c:v>
                </c:pt>
                <c:pt idx="31">
                  <c:v>皮肤科</c:v>
                </c:pt>
                <c:pt idx="32">
                  <c:v>微创骨科</c:v>
                </c:pt>
                <c:pt idx="33">
                  <c:v>呼吸内科</c:v>
                </c:pt>
                <c:pt idx="34">
                  <c:v>周围血管科</c:v>
                </c:pt>
                <c:pt idx="35">
                  <c:v>男科</c:v>
                </c:pt>
                <c:pt idx="36">
                  <c:v>针灸科</c:v>
                </c:pt>
                <c:pt idx="37">
                  <c:v>眼科</c:v>
                </c:pt>
                <c:pt idx="38">
                  <c:v>小儿骨科</c:v>
                </c:pt>
                <c:pt idx="39">
                  <c:v>乳腺甲状腺外科</c:v>
                </c:pt>
                <c:pt idx="40">
                  <c:v>身心医学科</c:v>
                </c:pt>
                <c:pt idx="41">
                  <c:v>中医经典科</c:v>
                </c:pt>
                <c:pt idx="42">
                  <c:v>胸外科</c:v>
                </c:pt>
                <c:pt idx="43">
                  <c:v>妇二科</c:v>
                </c:pt>
                <c:pt idx="44">
                  <c:v>心病二科</c:v>
                </c:pt>
                <c:pt idx="45">
                  <c:v>心病四科</c:v>
                </c:pt>
                <c:pt idx="46">
                  <c:v>消化内科</c:v>
                </c:pt>
                <c:pt idx="47">
                  <c:v>肿瘤内科</c:v>
                </c:pt>
                <c:pt idx="48">
                  <c:v>口腔科</c:v>
                </c:pt>
                <c:pt idx="49">
                  <c:v>肝胆外科</c:v>
                </c:pt>
                <c:pt idx="50">
                  <c:v>脾胃科消化科合并</c:v>
                </c:pt>
                <c:pt idx="51">
                  <c:v>内分泌科</c:v>
                </c:pt>
                <c:pt idx="52">
                  <c:v>显微骨科</c:v>
                </c:pt>
                <c:pt idx="53">
                  <c:v>脑病二科</c:v>
                </c:pt>
                <c:pt idx="54">
                  <c:v>泌尿外科</c:v>
                </c:pt>
                <c:pt idx="55">
                  <c:v>中医外治中心</c:v>
                </c:pt>
                <c:pt idx="56">
                  <c:v>心血管内科</c:v>
                </c:pt>
                <c:pt idx="57">
                  <c:v>东区重症医学科</c:v>
                </c:pt>
                <c:pt idx="58">
                  <c:v>美容皮肤科</c:v>
                </c:pt>
                <c:pt idx="59">
                  <c:v>心病三科</c:v>
                </c:pt>
                <c:pt idx="60">
                  <c:v>耳鼻喉科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99.3134025044839</c:v>
                </c:pt>
                <c:pt idx="2">
                  <c:v>95.85227639404414</c:v>
                </c:pt>
                <c:pt idx="3">
                  <c:v>92.50061506224006</c:v>
                </c:pt>
                <c:pt idx="4">
                  <c:v>92.31839184493147</c:v>
                </c:pt>
                <c:pt idx="5">
                  <c:v>91.67563861377694</c:v>
                </c:pt>
                <c:pt idx="6">
                  <c:v>90.68018727081362</c:v>
                </c:pt>
                <c:pt idx="7">
                  <c:v>90.24300157688658</c:v>
                </c:pt>
                <c:pt idx="8">
                  <c:v>86.73128634932331</c:v>
                </c:pt>
                <c:pt idx="9">
                  <c:v>86.00160042326668</c:v>
                </c:pt>
                <c:pt idx="10">
                  <c:v>84.86983711589086</c:v>
                </c:pt>
                <c:pt idx="11">
                  <c:v>84.52836200096435</c:v>
                </c:pt>
                <c:pt idx="12">
                  <c:v>84.09606804717362</c:v>
                </c:pt>
                <c:pt idx="13">
                  <c:v>82.18708613991468</c:v>
                </c:pt>
                <c:pt idx="14">
                  <c:v>82.18088497168927</c:v>
                </c:pt>
                <c:pt idx="15">
                  <c:v>81.59247251890632</c:v>
                </c:pt>
                <c:pt idx="16">
                  <c:v>78.68413695541835</c:v>
                </c:pt>
                <c:pt idx="17">
                  <c:v>78.34063558504981</c:v>
                </c:pt>
                <c:pt idx="18">
                  <c:v>75.11711601331467</c:v>
                </c:pt>
                <c:pt idx="19">
                  <c:v>72.84472621132312</c:v>
                </c:pt>
                <c:pt idx="20">
                  <c:v>72.76685892003267</c:v>
                </c:pt>
                <c:pt idx="21">
                  <c:v>71.49251702360961</c:v>
                </c:pt>
                <c:pt idx="22">
                  <c:v>69.07300873440997</c:v>
                </c:pt>
                <c:pt idx="23">
                  <c:v>65.81494265242411</c:v>
                </c:pt>
                <c:pt idx="24">
                  <c:v>64.91211468370847</c:v>
                </c:pt>
                <c:pt idx="25">
                  <c:v>64.80935341065853</c:v>
                </c:pt>
                <c:pt idx="26">
                  <c:v>64.53819842086357</c:v>
                </c:pt>
                <c:pt idx="27">
                  <c:v>59.504859396721635</c:v>
                </c:pt>
                <c:pt idx="28">
                  <c:v>57.58596197278833</c:v>
                </c:pt>
                <c:pt idx="29">
                  <c:v>56.52654407054848</c:v>
                </c:pt>
                <c:pt idx="30">
                  <c:v>56.02397564695155</c:v>
                </c:pt>
                <c:pt idx="31">
                  <c:v>53.46518086164709</c:v>
                </c:pt>
                <c:pt idx="32">
                  <c:v>51.676322138603965</c:v>
                </c:pt>
                <c:pt idx="33">
                  <c:v>51.49508698095651</c:v>
                </c:pt>
                <c:pt idx="34">
                  <c:v>51.40361646355523</c:v>
                </c:pt>
                <c:pt idx="35">
                  <c:v>49.94987005912397</c:v>
                </c:pt>
                <c:pt idx="36">
                  <c:v>48.66383297764451</c:v>
                </c:pt>
                <c:pt idx="37">
                  <c:v>46.53283730222514</c:v>
                </c:pt>
                <c:pt idx="38">
                  <c:v>45.93387366910814</c:v>
                </c:pt>
                <c:pt idx="39">
                  <c:v>44.5074037975734</c:v>
                </c:pt>
                <c:pt idx="40">
                  <c:v>44.30905479570136</c:v>
                </c:pt>
                <c:pt idx="41">
                  <c:v>42.957631240293004</c:v>
                </c:pt>
                <c:pt idx="42">
                  <c:v>40.58803395194903</c:v>
                </c:pt>
                <c:pt idx="43">
                  <c:v>38.13394561598807</c:v>
                </c:pt>
                <c:pt idx="44">
                  <c:v>34.736059147404</c:v>
                </c:pt>
                <c:pt idx="45">
                  <c:v>34.60675657299126</c:v>
                </c:pt>
                <c:pt idx="46">
                  <c:v>28.64240293672268</c:v>
                </c:pt>
                <c:pt idx="47">
                  <c:v>27.123862470278766</c:v>
                </c:pt>
                <c:pt idx="48">
                  <c:v>24.94120448293545</c:v>
                </c:pt>
                <c:pt idx="49">
                  <c:v>22.713522881240223</c:v>
                </c:pt>
                <c:pt idx="50">
                  <c:v>21.490591299237476</c:v>
                </c:pt>
                <c:pt idx="51">
                  <c:v>20.877200252519852</c:v>
                </c:pt>
                <c:pt idx="52">
                  <c:v>20.5499227304857</c:v>
                </c:pt>
                <c:pt idx="53">
                  <c:v>19.046570076372348</c:v>
                </c:pt>
                <c:pt idx="54">
                  <c:v>18.95286058630862</c:v>
                </c:pt>
                <c:pt idx="55">
                  <c:v>14.60750619375089</c:v>
                </c:pt>
                <c:pt idx="56">
                  <c:v>12.143723538425991</c:v>
                </c:pt>
                <c:pt idx="57">
                  <c:v>4.5596361243235615</c:v>
                </c:pt>
                <c:pt idx="58">
                  <c:v>2.8390618633265765</c:v>
                </c:pt>
                <c:pt idx="59">
                  <c:v>1.9979633533631924</c:v>
                </c:pt>
                <c:pt idx="60">
                  <c:v>1.0378778649119502</c:v>
                </c:pt>
                <c:pt idx="61">
                  <c:v>0.33075859576223204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脑病二科</c:v>
                </c:pt>
                <c:pt idx="2">
                  <c:v>脊柱骨科</c:v>
                </c:pt>
                <c:pt idx="3">
                  <c:v>周围血管科</c:v>
                </c:pt>
                <c:pt idx="4">
                  <c:v>肝病科</c:v>
                </c:pt>
                <c:pt idx="5">
                  <c:v>心病二科</c:v>
                </c:pt>
                <c:pt idx="6">
                  <c:v>风湿病科</c:v>
                </c:pt>
                <c:pt idx="7">
                  <c:v>男科</c:v>
                </c:pt>
                <c:pt idx="8">
                  <c:v>耳鼻喉科</c:v>
                </c:pt>
                <c:pt idx="9">
                  <c:v>微创骨科</c:v>
                </c:pt>
                <c:pt idx="10">
                  <c:v>中医外治中心</c:v>
                </c:pt>
                <c:pt idx="11">
                  <c:v>产科</c:v>
                </c:pt>
                <c:pt idx="12">
                  <c:v>肿瘤内科</c:v>
                </c:pt>
                <c:pt idx="13">
                  <c:v>胸外科</c:v>
                </c:pt>
                <c:pt idx="14">
                  <c:v>脑病三科</c:v>
                </c:pt>
                <c:pt idx="15">
                  <c:v>肾病科</c:v>
                </c:pt>
                <c:pt idx="16">
                  <c:v>西区重症医学科</c:v>
                </c:pt>
                <c:pt idx="17">
                  <c:v>儿科</c:v>
                </c:pt>
                <c:pt idx="18">
                  <c:v>呼吸内科</c:v>
                </c:pt>
                <c:pt idx="19">
                  <c:v>心病一科</c:v>
                </c:pt>
                <c:pt idx="20">
                  <c:v>重症医学科</c:v>
                </c:pt>
                <c:pt idx="21">
                  <c:v>肝胆外科</c:v>
                </c:pt>
                <c:pt idx="22">
                  <c:v>身心医学科</c:v>
                </c:pt>
                <c:pt idx="23">
                  <c:v>东区肾病科</c:v>
                </c:pt>
                <c:pt idx="24">
                  <c:v>心病三科</c:v>
                </c:pt>
                <c:pt idx="25">
                  <c:v>普通外科</c:v>
                </c:pt>
                <c:pt idx="26">
                  <c:v>妇科</c:v>
                </c:pt>
                <c:pt idx="27">
                  <c:v>口腔科</c:v>
                </c:pt>
                <c:pt idx="28">
                  <c:v>骨科</c:v>
                </c:pt>
                <c:pt idx="29">
                  <c:v>针灸科</c:v>
                </c:pt>
                <c:pt idx="30">
                  <c:v>小儿骨科</c:v>
                </c:pt>
                <c:pt idx="31">
                  <c:v>脾胃科消化科合并</c:v>
                </c:pt>
                <c:pt idx="32">
                  <c:v>消化内科</c:v>
                </c:pt>
                <c:pt idx="33">
                  <c:v>美容皮肤科</c:v>
                </c:pt>
                <c:pt idx="34">
                  <c:v>心血管内科</c:v>
                </c:pt>
                <c:pt idx="35">
                  <c:v>内分泌科</c:v>
                </c:pt>
                <c:pt idx="36">
                  <c:v>运动损伤骨科</c:v>
                </c:pt>
                <c:pt idx="37">
                  <c:v>小儿推拿科</c:v>
                </c:pt>
                <c:pt idx="38">
                  <c:v>推拿科</c:v>
                </c:pt>
                <c:pt idx="39">
                  <c:v>妇二科</c:v>
                </c:pt>
                <c:pt idx="40">
                  <c:v>神经外科</c:v>
                </c:pt>
                <c:pt idx="41">
                  <c:v>康复科</c:v>
                </c:pt>
                <c:pt idx="42">
                  <c:v>脾胃病科</c:v>
                </c:pt>
                <c:pt idx="43">
                  <c:v>中医经典科</c:v>
                </c:pt>
                <c:pt idx="44">
                  <c:v>老年医学科</c:v>
                </c:pt>
                <c:pt idx="45">
                  <c:v>医院</c:v>
                </c:pt>
                <c:pt idx="46">
                  <c:v>创伤骨科</c:v>
                </c:pt>
                <c:pt idx="47">
                  <c:v>肛肠科</c:v>
                </c:pt>
                <c:pt idx="48">
                  <c:v>皮肤科</c:v>
                </c:pt>
                <c:pt idx="49">
                  <c:v>脑病一科</c:v>
                </c:pt>
                <c:pt idx="50">
                  <c:v>心病四科</c:v>
                </c:pt>
                <c:pt idx="51">
                  <c:v>治未病中心</c:v>
                </c:pt>
                <c:pt idx="52">
                  <c:v>东区重症医学科</c:v>
                </c:pt>
                <c:pt idx="53">
                  <c:v>综合内科</c:v>
                </c:pt>
                <c:pt idx="54">
                  <c:v>显微骨科</c:v>
                </c:pt>
                <c:pt idx="55">
                  <c:v>妇科妇二科合并</c:v>
                </c:pt>
                <c:pt idx="56">
                  <c:v>乳腺甲状腺外科</c:v>
                </c:pt>
                <c:pt idx="57">
                  <c:v>神经内科</c:v>
                </c:pt>
                <c:pt idx="58">
                  <c:v>泌尿外科</c:v>
                </c:pt>
                <c:pt idx="59">
                  <c:v>关节骨科</c:v>
                </c:pt>
                <c:pt idx="60">
                  <c:v>血液科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99.21603896623998</c:v>
                </c:pt>
                <c:pt idx="2">
                  <c:v>98.85276364723711</c:v>
                </c:pt>
                <c:pt idx="3">
                  <c:v>97.78716601315311</c:v>
                </c:pt>
                <c:pt idx="4">
                  <c:v>94.04871801371235</c:v>
                </c:pt>
                <c:pt idx="5">
                  <c:v>93.00340627975862</c:v>
                </c:pt>
                <c:pt idx="6">
                  <c:v>91.16735543297452</c:v>
                </c:pt>
                <c:pt idx="7">
                  <c:v>90.81671380264747</c:v>
                </c:pt>
                <c:pt idx="8">
                  <c:v>90.75717720430315</c:v>
                </c:pt>
                <c:pt idx="9">
                  <c:v>88.48108061937653</c:v>
                </c:pt>
                <c:pt idx="10">
                  <c:v>86.42728958470167</c:v>
                </c:pt>
                <c:pt idx="11">
                  <c:v>83.93184623822931</c:v>
                </c:pt>
                <c:pt idx="12">
                  <c:v>83.2186867808275</c:v>
                </c:pt>
                <c:pt idx="13">
                  <c:v>82.62047799300197</c:v>
                </c:pt>
                <c:pt idx="14">
                  <c:v>77.02677877035013</c:v>
                </c:pt>
                <c:pt idx="15">
                  <c:v>76.93061415314371</c:v>
                </c:pt>
                <c:pt idx="16">
                  <c:v>73.2197434165668</c:v>
                </c:pt>
                <c:pt idx="17">
                  <c:v>68.21256806658062</c:v>
                </c:pt>
                <c:pt idx="18">
                  <c:v>66.83620221152525</c:v>
                </c:pt>
                <c:pt idx="19">
                  <c:v>66.6551008742675</c:v>
                </c:pt>
                <c:pt idx="20">
                  <c:v>65.08132454574574</c:v>
                </c:pt>
                <c:pt idx="21">
                  <c:v>58.6364705563291</c:v>
                </c:pt>
                <c:pt idx="22">
                  <c:v>58.221071550801454</c:v>
                </c:pt>
                <c:pt idx="23">
                  <c:v>56.558035473515126</c:v>
                </c:pt>
                <c:pt idx="24">
                  <c:v>54.03331048476345</c:v>
                </c:pt>
                <c:pt idx="25">
                  <c:v>53.5868767074417</c:v>
                </c:pt>
                <c:pt idx="26">
                  <c:v>52.256040547017705</c:v>
                </c:pt>
                <c:pt idx="27">
                  <c:v>52.127113492579284</c:v>
                </c:pt>
                <c:pt idx="28">
                  <c:v>50.17597015876237</c:v>
                </c:pt>
                <c:pt idx="29">
                  <c:v>46.86832999597961</c:v>
                </c:pt>
                <c:pt idx="30">
                  <c:v>44.4378309773553</c:v>
                </c:pt>
                <c:pt idx="31">
                  <c:v>43.353788532958134</c:v>
                </c:pt>
                <c:pt idx="32">
                  <c:v>42.43710854598816</c:v>
                </c:pt>
                <c:pt idx="33">
                  <c:v>42.24091035304511</c:v>
                </c:pt>
                <c:pt idx="34">
                  <c:v>36.34337706881836</c:v>
                </c:pt>
                <c:pt idx="35">
                  <c:v>34.30980848689713</c:v>
                </c:pt>
                <c:pt idx="36">
                  <c:v>32.11047977094595</c:v>
                </c:pt>
                <c:pt idx="37">
                  <c:v>31.738656344254192</c:v>
                </c:pt>
                <c:pt idx="38">
                  <c:v>27.941449277247408</c:v>
                </c:pt>
                <c:pt idx="39">
                  <c:v>27.139503691942892</c:v>
                </c:pt>
                <c:pt idx="40">
                  <c:v>24.764557254863877</c:v>
                </c:pt>
                <c:pt idx="41">
                  <c:v>22.635700325232488</c:v>
                </c:pt>
                <c:pt idx="42">
                  <c:v>20.558333364007392</c:v>
                </c:pt>
                <c:pt idx="43">
                  <c:v>19.472133423126788</c:v>
                </c:pt>
                <c:pt idx="44">
                  <c:v>18.85331838858965</c:v>
                </c:pt>
                <c:pt idx="45">
                  <c:v>18.204542719813265</c:v>
                </c:pt>
                <c:pt idx="46">
                  <c:v>17.005091418652903</c:v>
                </c:pt>
                <c:pt idx="47">
                  <c:v>16.198024558477837</c:v>
                </c:pt>
                <c:pt idx="48">
                  <c:v>13.859518490360221</c:v>
                </c:pt>
                <c:pt idx="49">
                  <c:v>13.595598763588706</c:v>
                </c:pt>
                <c:pt idx="50">
                  <c:v>13.28692583488137</c:v>
                </c:pt>
                <c:pt idx="51">
                  <c:v>12.01008011593656</c:v>
                </c:pt>
                <c:pt idx="52">
                  <c:v>10.227854299318802</c:v>
                </c:pt>
                <c:pt idx="53">
                  <c:v>8.672864845992242</c:v>
                </c:pt>
                <c:pt idx="54">
                  <c:v>6.048007346675997</c:v>
                </c:pt>
                <c:pt idx="55">
                  <c:v>5.982471190563213</c:v>
                </c:pt>
                <c:pt idx="56">
                  <c:v>5.502252570386757</c:v>
                </c:pt>
                <c:pt idx="57">
                  <c:v>4.488065440967145</c:v>
                </c:pt>
                <c:pt idx="58">
                  <c:v>4.332891053874845</c:v>
                </c:pt>
                <c:pt idx="59">
                  <c:v>3.938716781707209</c:v>
                </c:pt>
                <c:pt idx="60">
                  <c:v>1.4583481197383112</c:v>
                </c:pt>
                <c:pt idx="61">
                  <c:v>0.9604796412101202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血液科</c:v>
                </c:pt>
                <c:pt idx="2">
                  <c:v>儿科</c:v>
                </c:pt>
                <c:pt idx="3">
                  <c:v>肾病科</c:v>
                </c:pt>
                <c:pt idx="4">
                  <c:v>神经内科</c:v>
                </c:pt>
                <c:pt idx="5">
                  <c:v>肾脏内科</c:v>
                </c:pt>
                <c:pt idx="6">
                  <c:v>消化内科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耳鼻喉科</c:v>
                </c:pt>
                <c:pt idx="10">
                  <c:v>肛肠科</c:v>
                </c:pt>
                <c:pt idx="11">
                  <c:v>普通外科</c:v>
                </c:pt>
                <c:pt idx="12">
                  <c:v>泌尿外科</c:v>
                </c:pt>
                <c:pt idx="13">
                  <c:v>风湿病科</c:v>
                </c:pt>
                <c:pt idx="14">
                  <c:v>脑病三科</c:v>
                </c:pt>
                <c:pt idx="15">
                  <c:v>脑病二科</c:v>
                </c:pt>
                <c:pt idx="16">
                  <c:v>东区重症医学科</c:v>
                </c:pt>
                <c:pt idx="17">
                  <c:v>中医外治中心</c:v>
                </c:pt>
                <c:pt idx="18">
                  <c:v>妇二科</c:v>
                </c:pt>
                <c:pt idx="19">
                  <c:v>脾胃科消化科合并</c:v>
                </c:pt>
                <c:pt idx="20">
                  <c:v>小儿骨科</c:v>
                </c:pt>
                <c:pt idx="21">
                  <c:v>综合内科</c:v>
                </c:pt>
                <c:pt idx="22">
                  <c:v>心病二科</c:v>
                </c:pt>
                <c:pt idx="23">
                  <c:v>皮肤科</c:v>
                </c:pt>
                <c:pt idx="24">
                  <c:v>小儿推拿科</c:v>
                </c:pt>
                <c:pt idx="25">
                  <c:v>微创骨科</c:v>
                </c:pt>
                <c:pt idx="26">
                  <c:v>骨科</c:v>
                </c:pt>
                <c:pt idx="27">
                  <c:v>内分泌科</c:v>
                </c:pt>
                <c:pt idx="28">
                  <c:v>老年医学科</c:v>
                </c:pt>
                <c:pt idx="29">
                  <c:v>康复科</c:v>
                </c:pt>
                <c:pt idx="30">
                  <c:v>身心医学科</c:v>
                </c:pt>
                <c:pt idx="31">
                  <c:v>重症医学科</c:v>
                </c:pt>
                <c:pt idx="32">
                  <c:v>心病三科</c:v>
                </c:pt>
                <c:pt idx="33">
                  <c:v>西区重症医学科</c:v>
                </c:pt>
                <c:pt idx="34">
                  <c:v>心病一科</c:v>
                </c:pt>
                <c:pt idx="35">
                  <c:v>关节骨科</c:v>
                </c:pt>
                <c:pt idx="36">
                  <c:v>治未病中心</c:v>
                </c:pt>
                <c:pt idx="37">
                  <c:v>脑病一科</c:v>
                </c:pt>
                <c:pt idx="38">
                  <c:v>脊柱骨科</c:v>
                </c:pt>
                <c:pt idx="39">
                  <c:v>肝胆外科</c:v>
                </c:pt>
                <c:pt idx="40">
                  <c:v>肝病科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创伤骨科</c:v>
                </c:pt>
                <c:pt idx="44">
                  <c:v>呼吸内科</c:v>
                </c:pt>
                <c:pt idx="45">
                  <c:v>运动损伤骨科</c:v>
                </c:pt>
                <c:pt idx="46">
                  <c:v>妇科妇二科合并</c:v>
                </c:pt>
                <c:pt idx="47">
                  <c:v>美容皮肤科</c:v>
                </c:pt>
                <c:pt idx="48">
                  <c:v>医院</c:v>
                </c:pt>
                <c:pt idx="49">
                  <c:v>神经外科</c:v>
                </c:pt>
                <c:pt idx="50">
                  <c:v>显微骨科</c:v>
                </c:pt>
                <c:pt idx="51">
                  <c:v>肿瘤内科</c:v>
                </c:pt>
                <c:pt idx="52">
                  <c:v>中医经典科</c:v>
                </c:pt>
                <c:pt idx="53">
                  <c:v>针灸科</c:v>
                </c:pt>
                <c:pt idx="54">
                  <c:v>心血管内科</c:v>
                </c:pt>
                <c:pt idx="55">
                  <c:v>脾胃病科</c:v>
                </c:pt>
                <c:pt idx="56">
                  <c:v>眼科</c:v>
                </c:pt>
                <c:pt idx="57">
                  <c:v>周围血管科</c:v>
                </c:pt>
                <c:pt idx="58">
                  <c:v>东区肾病科</c:v>
                </c:pt>
                <c:pt idx="59">
                  <c:v>口腔科</c:v>
                </c:pt>
                <c:pt idx="60">
                  <c:v>妇科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99.90364943408953</c:v>
                </c:pt>
                <c:pt idx="2">
                  <c:v>99.64594494022359</c:v>
                </c:pt>
                <c:pt idx="3">
                  <c:v>96.77535131630965</c:v>
                </c:pt>
                <c:pt idx="4">
                  <c:v>96.2341582558914</c:v>
                </c:pt>
                <c:pt idx="5">
                  <c:v>94.37693470727628</c:v>
                </c:pt>
                <c:pt idx="6">
                  <c:v>93.95463320506852</c:v>
                </c:pt>
                <c:pt idx="7">
                  <c:v>90.02225904926884</c:v>
                </c:pt>
                <c:pt idx="8">
                  <c:v>89.9738665988553</c:v>
                </c:pt>
                <c:pt idx="9">
                  <c:v>87.3914322616167</c:v>
                </c:pt>
                <c:pt idx="10">
                  <c:v>87.2316169459763</c:v>
                </c:pt>
                <c:pt idx="11">
                  <c:v>86.50555165495693</c:v>
                </c:pt>
                <c:pt idx="12">
                  <c:v>80.19975691888644</c:v>
                </c:pt>
                <c:pt idx="13">
                  <c:v>75.35070118007621</c:v>
                </c:pt>
                <c:pt idx="14">
                  <c:v>74.91547134160683</c:v>
                </c:pt>
                <c:pt idx="15">
                  <c:v>72.94723735493154</c:v>
                </c:pt>
                <c:pt idx="16">
                  <c:v>70.31894013108916</c:v>
                </c:pt>
                <c:pt idx="17">
                  <c:v>70.18565663200594</c:v>
                </c:pt>
                <c:pt idx="18">
                  <c:v>68.28867166987555</c:v>
                </c:pt>
                <c:pt idx="19">
                  <c:v>67.00029600353909</c:v>
                </c:pt>
                <c:pt idx="20">
                  <c:v>62.927246862856336</c:v>
                </c:pt>
                <c:pt idx="21">
                  <c:v>62.605852384689264</c:v>
                </c:pt>
                <c:pt idx="22">
                  <c:v>59.74672751933182</c:v>
                </c:pt>
                <c:pt idx="23">
                  <c:v>55.8937646379427</c:v>
                </c:pt>
                <c:pt idx="24">
                  <c:v>50.423707819745516</c:v>
                </c:pt>
                <c:pt idx="25">
                  <c:v>50.315318663994276</c:v>
                </c:pt>
                <c:pt idx="26">
                  <c:v>49.813726822893045</c:v>
                </c:pt>
                <c:pt idx="27">
                  <c:v>49.287255515109095</c:v>
                </c:pt>
                <c:pt idx="28">
                  <c:v>49.124837151453754</c:v>
                </c:pt>
                <c:pt idx="29">
                  <c:v>47.16689571556325</c:v>
                </c:pt>
                <c:pt idx="30">
                  <c:v>42.64846230058047</c:v>
                </c:pt>
                <c:pt idx="31">
                  <c:v>41.44067480601211</c:v>
                </c:pt>
                <c:pt idx="32">
                  <c:v>39.84938577029622</c:v>
                </c:pt>
                <c:pt idx="33">
                  <c:v>39.36716681307578</c:v>
                </c:pt>
                <c:pt idx="34">
                  <c:v>34.812627566266585</c:v>
                </c:pt>
                <c:pt idx="35">
                  <c:v>34.62975281747784</c:v>
                </c:pt>
                <c:pt idx="36">
                  <c:v>33.15082671727515</c:v>
                </c:pt>
                <c:pt idx="37">
                  <c:v>32.349526786979254</c:v>
                </c:pt>
                <c:pt idx="38">
                  <c:v>31.919328362455406</c:v>
                </c:pt>
                <c:pt idx="39">
                  <c:v>29.26759902519257</c:v>
                </c:pt>
                <c:pt idx="40">
                  <c:v>28.668714294487046</c:v>
                </c:pt>
                <c:pt idx="41">
                  <c:v>28.21683893651133</c:v>
                </c:pt>
                <c:pt idx="42">
                  <c:v>26.96884617394414</c:v>
                </c:pt>
                <c:pt idx="43">
                  <c:v>25.420594023874582</c:v>
                </c:pt>
                <c:pt idx="44">
                  <c:v>24.16980041013325</c:v>
                </c:pt>
                <c:pt idx="45">
                  <c:v>21.108437151502045</c:v>
                </c:pt>
                <c:pt idx="46">
                  <c:v>19.45939216720028</c:v>
                </c:pt>
                <c:pt idx="47">
                  <c:v>19.407837048442033</c:v>
                </c:pt>
                <c:pt idx="48">
                  <c:v>17.933756432959957</c:v>
                </c:pt>
                <c:pt idx="49">
                  <c:v>14.52328582741133</c:v>
                </c:pt>
                <c:pt idx="50">
                  <c:v>12.415707901103984</c:v>
                </c:pt>
                <c:pt idx="51">
                  <c:v>10.785068728364681</c:v>
                </c:pt>
                <c:pt idx="52">
                  <c:v>9.018303074955293</c:v>
                </c:pt>
                <c:pt idx="53">
                  <c:v>6.466397400410103</c:v>
                </c:pt>
                <c:pt idx="54">
                  <c:v>5.481034882901122</c:v>
                </c:pt>
                <c:pt idx="55">
                  <c:v>5.3555831407203325</c:v>
                </c:pt>
                <c:pt idx="56">
                  <c:v>4.464299472640071</c:v>
                </c:pt>
                <c:pt idx="57">
                  <c:v>4.350770932595848</c:v>
                </c:pt>
                <c:pt idx="58">
                  <c:v>3.6847117163873913</c:v>
                </c:pt>
                <c:pt idx="59">
                  <c:v>3.477290454753883</c:v>
                </c:pt>
                <c:pt idx="60">
                  <c:v>1.0245763554968832</c:v>
                </c:pt>
                <c:pt idx="61">
                  <c:v>0.23294220447586222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消化内科</c:v>
                </c:pt>
                <c:pt idx="2">
                  <c:v>脊柱骨科</c:v>
                </c:pt>
                <c:pt idx="3">
                  <c:v>眼科</c:v>
                </c:pt>
                <c:pt idx="4">
                  <c:v>小儿推拿科</c:v>
                </c:pt>
                <c:pt idx="5">
                  <c:v>产科</c:v>
                </c:pt>
                <c:pt idx="6">
                  <c:v>心病四科</c:v>
                </c:pt>
                <c:pt idx="7">
                  <c:v>耳鼻喉科</c:v>
                </c:pt>
                <c:pt idx="8">
                  <c:v>神经内科</c:v>
                </c:pt>
                <c:pt idx="9">
                  <c:v>心病一科</c:v>
                </c:pt>
                <c:pt idx="10">
                  <c:v>妇二科</c:v>
                </c:pt>
                <c:pt idx="11">
                  <c:v>皮肤科</c:v>
                </c:pt>
                <c:pt idx="12">
                  <c:v>泌尿外科</c:v>
                </c:pt>
                <c:pt idx="13">
                  <c:v>肾病科</c:v>
                </c:pt>
                <c:pt idx="14">
                  <c:v>肝胆外科</c:v>
                </c:pt>
                <c:pt idx="15">
                  <c:v>呼吸内科</c:v>
                </c:pt>
                <c:pt idx="16">
                  <c:v>内分泌科</c:v>
                </c:pt>
                <c:pt idx="17">
                  <c:v>脑病三科</c:v>
                </c:pt>
                <c:pt idx="18">
                  <c:v>关节骨科</c:v>
                </c:pt>
                <c:pt idx="19">
                  <c:v>胸外科</c:v>
                </c:pt>
                <c:pt idx="20">
                  <c:v>肾脏内科</c:v>
                </c:pt>
                <c:pt idx="21">
                  <c:v>儿科</c:v>
                </c:pt>
                <c:pt idx="22">
                  <c:v>中医经典科</c:v>
                </c:pt>
                <c:pt idx="23">
                  <c:v>美容皮肤科</c:v>
                </c:pt>
                <c:pt idx="24">
                  <c:v>心病三科</c:v>
                </c:pt>
                <c:pt idx="25">
                  <c:v>血液科</c:v>
                </c:pt>
                <c:pt idx="26">
                  <c:v>运动损伤骨科</c:v>
                </c:pt>
                <c:pt idx="27">
                  <c:v>小儿骨科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骨科</c:v>
                </c:pt>
                <c:pt idx="31">
                  <c:v>男科</c:v>
                </c:pt>
                <c:pt idx="32">
                  <c:v>中医外治中心</c:v>
                </c:pt>
                <c:pt idx="33">
                  <c:v>康复科</c:v>
                </c:pt>
                <c:pt idx="34">
                  <c:v>身心医学科</c:v>
                </c:pt>
                <c:pt idx="35">
                  <c:v>妇科</c:v>
                </c:pt>
                <c:pt idx="36">
                  <c:v>脾胃科消化科合并</c:v>
                </c:pt>
                <c:pt idx="37">
                  <c:v>脑病二科</c:v>
                </c:pt>
                <c:pt idx="38">
                  <c:v>妇科妇二科合并</c:v>
                </c:pt>
                <c:pt idx="39">
                  <c:v>神经外科</c:v>
                </c:pt>
                <c:pt idx="40">
                  <c:v>老年医学科</c:v>
                </c:pt>
                <c:pt idx="41">
                  <c:v>东区重症医学科</c:v>
                </c:pt>
                <c:pt idx="42">
                  <c:v>东区肾病科</c:v>
                </c:pt>
                <c:pt idx="43">
                  <c:v>医院</c:v>
                </c:pt>
                <c:pt idx="44">
                  <c:v>综合内科</c:v>
                </c:pt>
                <c:pt idx="45">
                  <c:v>乳腺甲状腺外科</c:v>
                </c:pt>
                <c:pt idx="46">
                  <c:v>推拿科</c:v>
                </c:pt>
                <c:pt idx="47">
                  <c:v>肿瘤内科</c:v>
                </c:pt>
                <c:pt idx="48">
                  <c:v>西区重症医学科</c:v>
                </c:pt>
                <c:pt idx="49">
                  <c:v>心血管内科</c:v>
                </c:pt>
                <c:pt idx="50">
                  <c:v>心病二科</c:v>
                </c:pt>
                <c:pt idx="51">
                  <c:v>针灸科</c:v>
                </c:pt>
                <c:pt idx="52">
                  <c:v>肝病科</c:v>
                </c:pt>
                <c:pt idx="53">
                  <c:v>口腔科</c:v>
                </c:pt>
                <c:pt idx="54">
                  <c:v>风湿病科</c:v>
                </c:pt>
                <c:pt idx="55">
                  <c:v>脑病一科</c:v>
                </c:pt>
                <c:pt idx="56">
                  <c:v>重症医学科</c:v>
                </c:pt>
                <c:pt idx="57">
                  <c:v>周围血管科</c:v>
                </c:pt>
                <c:pt idx="58">
                  <c:v>肛肠科</c:v>
                </c:pt>
                <c:pt idx="59">
                  <c:v>治未病中心</c:v>
                </c:pt>
                <c:pt idx="60">
                  <c:v>脾胃病科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99.52222845628611</c:v>
                </c:pt>
                <c:pt idx="2">
                  <c:v>96.54323589277189</c:v>
                </c:pt>
                <c:pt idx="3">
                  <c:v>95.31706681856593</c:v>
                </c:pt>
                <c:pt idx="4">
                  <c:v>92.48554145236048</c:v>
                </c:pt>
                <c:pt idx="5">
                  <c:v>92.43873494820977</c:v>
                </c:pt>
                <c:pt idx="6">
                  <c:v>92.17200318104621</c:v>
                </c:pt>
                <c:pt idx="7">
                  <c:v>91.57530085718912</c:v>
                </c:pt>
                <c:pt idx="8">
                  <c:v>91.47912480717929</c:v>
                </c:pt>
                <c:pt idx="9">
                  <c:v>91.33185618892573</c:v>
                </c:pt>
                <c:pt idx="10">
                  <c:v>89.87374628458495</c:v>
                </c:pt>
                <c:pt idx="11">
                  <c:v>86.55985708368218</c:v>
                </c:pt>
                <c:pt idx="12">
                  <c:v>82.2657054269519</c:v>
                </c:pt>
                <c:pt idx="13">
                  <c:v>82.22514250449952</c:v>
                </c:pt>
                <c:pt idx="14">
                  <c:v>77.06882121757909</c:v>
                </c:pt>
                <c:pt idx="15">
                  <c:v>76.25788425776682</c:v>
                </c:pt>
                <c:pt idx="16">
                  <c:v>70.60848823232166</c:v>
                </c:pt>
                <c:pt idx="17">
                  <c:v>70.2475832981018</c:v>
                </c:pt>
                <c:pt idx="18">
                  <c:v>67.54476424835912</c:v>
                </c:pt>
                <c:pt idx="19">
                  <c:v>66.7029121384067</c:v>
                </c:pt>
                <c:pt idx="20">
                  <c:v>63.76415706466584</c:v>
                </c:pt>
                <c:pt idx="21">
                  <c:v>60.53538743582462</c:v>
                </c:pt>
                <c:pt idx="22">
                  <c:v>60.26647853466795</c:v>
                </c:pt>
                <c:pt idx="23">
                  <c:v>59.652662941386446</c:v>
                </c:pt>
                <c:pt idx="24">
                  <c:v>57.56106584481734</c:v>
                </c:pt>
                <c:pt idx="25">
                  <c:v>55.59381379636785</c:v>
                </c:pt>
                <c:pt idx="26">
                  <c:v>54.46733106454988</c:v>
                </c:pt>
                <c:pt idx="27">
                  <c:v>53.28348215409137</c:v>
                </c:pt>
                <c:pt idx="28">
                  <c:v>50.647760095608525</c:v>
                </c:pt>
                <c:pt idx="29">
                  <c:v>47.32222612423322</c:v>
                </c:pt>
                <c:pt idx="30">
                  <c:v>44.89980159606721</c:v>
                </c:pt>
                <c:pt idx="31">
                  <c:v>44.54501238331347</c:v>
                </c:pt>
                <c:pt idx="32">
                  <c:v>43.878057118862</c:v>
                </c:pt>
                <c:pt idx="33">
                  <c:v>41.71755453296596</c:v>
                </c:pt>
                <c:pt idx="34">
                  <c:v>39.964129925738014</c:v>
                </c:pt>
                <c:pt idx="35">
                  <c:v>38.77491879279335</c:v>
                </c:pt>
                <c:pt idx="36">
                  <c:v>34.96663817404542</c:v>
                </c:pt>
                <c:pt idx="37">
                  <c:v>34.7744913884513</c:v>
                </c:pt>
                <c:pt idx="38">
                  <c:v>33.13587130486847</c:v>
                </c:pt>
                <c:pt idx="39">
                  <c:v>33.01274201574128</c:v>
                </c:pt>
                <c:pt idx="40">
                  <c:v>32.41336558030144</c:v>
                </c:pt>
                <c:pt idx="41">
                  <c:v>28.32725693537394</c:v>
                </c:pt>
                <c:pt idx="42">
                  <c:v>27.0726333051477</c:v>
                </c:pt>
                <c:pt idx="43">
                  <c:v>26.661669848808135</c:v>
                </c:pt>
                <c:pt idx="44">
                  <c:v>26.377237848277566</c:v>
                </c:pt>
                <c:pt idx="45">
                  <c:v>24.98259822175152</c:v>
                </c:pt>
                <c:pt idx="46">
                  <c:v>24.426814743118534</c:v>
                </c:pt>
                <c:pt idx="47">
                  <c:v>20.800563301670934</c:v>
                </c:pt>
                <c:pt idx="48">
                  <c:v>17.43766661525573</c:v>
                </c:pt>
                <c:pt idx="49">
                  <c:v>15.034007580992782</c:v>
                </c:pt>
                <c:pt idx="50">
                  <c:v>14.40322300328252</c:v>
                </c:pt>
                <c:pt idx="51">
                  <c:v>13.762817396513944</c:v>
                </c:pt>
                <c:pt idx="52">
                  <c:v>12.78371298980582</c:v>
                </c:pt>
                <c:pt idx="53">
                  <c:v>11.16986900190565</c:v>
                </c:pt>
                <c:pt idx="54">
                  <c:v>10.756211924745259</c:v>
                </c:pt>
                <c:pt idx="55">
                  <c:v>8.661559770837057</c:v>
                </c:pt>
                <c:pt idx="56">
                  <c:v>8.067914303913199</c:v>
                </c:pt>
                <c:pt idx="57">
                  <c:v>7.462301152760134</c:v>
                </c:pt>
                <c:pt idx="58">
                  <c:v>6.095939280133266</c:v>
                </c:pt>
                <c:pt idx="59">
                  <c:v>2.2490796747730624</c:v>
                </c:pt>
                <c:pt idx="60">
                  <c:v>2.2436599277814233</c:v>
                </c:pt>
                <c:pt idx="61">
                  <c:v>0.3137166992272278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64.09644020663154</c:v>
                </c:pt>
                <c:pt idx="1">
                  <c:v>63.39396727757618</c:v>
                </c:pt>
                <c:pt idx="2">
                  <c:v>61.96269480946632</c:v>
                </c:pt>
                <c:pt idx="3">
                  <c:v>61.843518511219635</c:v>
                </c:pt>
                <c:pt idx="4">
                  <c:v>61.148643295087176</c:v>
                </c:pt>
                <c:pt idx="5">
                  <c:v>61.138524985534076</c:v>
                </c:pt>
                <c:pt idx="6">
                  <c:v>60.935583519573335</c:v>
                </c:pt>
                <c:pt idx="7">
                  <c:v>60.772937540108394</c:v>
                </c:pt>
                <c:pt idx="8">
                  <c:v>60.517222083622485</c:v>
                </c:pt>
                <c:pt idx="9">
                  <c:v>60.37175646103768</c:v>
                </c:pt>
                <c:pt idx="10">
                  <c:v>59.4473481657703</c:v>
                </c:pt>
                <c:pt idx="11">
                  <c:v>59.00328975340321</c:v>
                </c:pt>
                <c:pt idx="12">
                  <c:v>58.84763910661964</c:v>
                </c:pt>
                <c:pt idx="13">
                  <c:v>58.33588345361002</c:v>
                </c:pt>
                <c:pt idx="14">
                  <c:v>57.410505786213804</c:v>
                </c:pt>
                <c:pt idx="15">
                  <c:v>57.24740352574935</c:v>
                </c:pt>
                <c:pt idx="16">
                  <c:v>57.11123690403085</c:v>
                </c:pt>
                <c:pt idx="17">
                  <c:v>56.85614576825734</c:v>
                </c:pt>
                <c:pt idx="18">
                  <c:v>56.45912445690958</c:v>
                </c:pt>
                <c:pt idx="19">
                  <c:v>55.708684620313555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泌尿外科</c:v>
                </c:pt>
                <c:pt idx="4">
                  <c:v>心病三科</c:v>
                </c:pt>
                <c:pt idx="5">
                  <c:v>血液科</c:v>
                </c:pt>
                <c:pt idx="6">
                  <c:v>心病四科</c:v>
                </c:pt>
                <c:pt idx="7">
                  <c:v>运动损伤骨科</c:v>
                </c:pt>
                <c:pt idx="8">
                  <c:v>针灸科</c:v>
                </c:pt>
                <c:pt idx="9">
                  <c:v>关节骨科</c:v>
                </c:pt>
                <c:pt idx="10">
                  <c:v>肾病科</c:v>
                </c:pt>
                <c:pt idx="11">
                  <c:v>骨科</c:v>
                </c:pt>
                <c:pt idx="12">
                  <c:v>胸外科</c:v>
                </c:pt>
                <c:pt idx="13">
                  <c:v>心病二科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肾脏内科</c:v>
                </c:pt>
                <c:pt idx="17">
                  <c:v>老年医学科</c:v>
                </c:pt>
                <c:pt idx="18">
                  <c:v>脾胃科消化科合并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53.54801304517839</c:v>
                </c:pt>
                <c:pt idx="1">
                  <c:v>56.684125719487895</c:v>
                </c:pt>
                <c:pt idx="2">
                  <c:v>74.38619452265003</c:v>
                </c:pt>
                <c:pt idx="3">
                  <c:v>49.22370085282304</c:v>
                </c:pt>
                <c:pt idx="4">
                  <c:v>42.2738757407696</c:v>
                </c:pt>
                <c:pt idx="5">
                  <c:v>41.99068353684228</c:v>
                </c:pt>
                <c:pt idx="6">
                  <c:v>67.13562085008093</c:v>
                </c:pt>
                <c:pt idx="7">
                  <c:v>53.108024327440894</c:v>
                </c:pt>
                <c:pt idx="8">
                  <c:v>52.05721550167774</c:v>
                </c:pt>
                <c:pt idx="9">
                  <c:v>59.72368929407663</c:v>
                </c:pt>
                <c:pt idx="10">
                  <c:v>69.69000236499477</c:v>
                </c:pt>
                <c:pt idx="11">
                  <c:v>58.68247227371134</c:v>
                </c:pt>
                <c:pt idx="12">
                  <c:v>54.14844447065895</c:v>
                </c:pt>
                <c:pt idx="13">
                  <c:v>24.741760571363386</c:v>
                </c:pt>
                <c:pt idx="14">
                  <c:v>56.02012050282226</c:v>
                </c:pt>
                <c:pt idx="15">
                  <c:v>24.621589894790834</c:v>
                </c:pt>
                <c:pt idx="16">
                  <c:v>78.48216435891992</c:v>
                </c:pt>
                <c:pt idx="17">
                  <c:v>49.73632536854584</c:v>
                </c:pt>
                <c:pt idx="18">
                  <c:v>27.268435003273613</c:v>
                </c:pt>
                <c:pt idx="19">
                  <c:v>23.848147661970426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肛肠科</c:v>
                </c:pt>
                <c:pt idx="2">
                  <c:v>康复科</c:v>
                </c:pt>
                <c:pt idx="3">
                  <c:v>显微骨科</c:v>
                </c:pt>
                <c:pt idx="4">
                  <c:v>血液科</c:v>
                </c:pt>
                <c:pt idx="5">
                  <c:v>肾病科</c:v>
                </c:pt>
                <c:pt idx="6">
                  <c:v>脾胃科消化科合并</c:v>
                </c:pt>
                <c:pt idx="7">
                  <c:v>针灸科</c:v>
                </c:pt>
                <c:pt idx="8">
                  <c:v>肿瘤内科</c:v>
                </c:pt>
                <c:pt idx="9">
                  <c:v>肝胆外科</c:v>
                </c:pt>
                <c:pt idx="10">
                  <c:v>运动损伤骨科</c:v>
                </c:pt>
                <c:pt idx="11">
                  <c:v>重症医学科</c:v>
                </c:pt>
                <c:pt idx="12">
                  <c:v>心病二科</c:v>
                </c:pt>
                <c:pt idx="13">
                  <c:v>神经外科</c:v>
                </c:pt>
                <c:pt idx="14">
                  <c:v>耳鼻喉科</c:v>
                </c:pt>
                <c:pt idx="15">
                  <c:v>男科</c:v>
                </c:pt>
                <c:pt idx="16">
                  <c:v>心血管内科</c:v>
                </c:pt>
                <c:pt idx="17">
                  <c:v>美容皮肤科</c:v>
                </c:pt>
                <c:pt idx="18">
                  <c:v>肝病科</c:v>
                </c:pt>
                <c:pt idx="19">
                  <c:v>心病三科</c:v>
                </c:pt>
                <c:pt idx="20">
                  <c:v>身心医学科</c:v>
                </c:pt>
                <c:pt idx="21">
                  <c:v>口腔科</c:v>
                </c:pt>
                <c:pt idx="22">
                  <c:v>脑病一科</c:v>
                </c:pt>
                <c:pt idx="23">
                  <c:v>乳腺甲状腺外科</c:v>
                </c:pt>
                <c:pt idx="24">
                  <c:v>创伤骨科</c:v>
                </c:pt>
                <c:pt idx="25">
                  <c:v>肾脏内科</c:v>
                </c:pt>
                <c:pt idx="26">
                  <c:v>小儿骨科</c:v>
                </c:pt>
                <c:pt idx="27">
                  <c:v>泌尿外科</c:v>
                </c:pt>
                <c:pt idx="28">
                  <c:v>脑病二科</c:v>
                </c:pt>
                <c:pt idx="29">
                  <c:v>中医经典科</c:v>
                </c:pt>
                <c:pt idx="30">
                  <c:v>消化内科</c:v>
                </c:pt>
                <c:pt idx="31">
                  <c:v>骨科</c:v>
                </c:pt>
                <c:pt idx="32">
                  <c:v>风湿病科</c:v>
                </c:pt>
                <c:pt idx="33">
                  <c:v>治未病中心</c:v>
                </c:pt>
                <c:pt idx="34">
                  <c:v>皮肤科</c:v>
                </c:pt>
                <c:pt idx="35">
                  <c:v>小儿推拿科</c:v>
                </c:pt>
                <c:pt idx="36">
                  <c:v>神经内科</c:v>
                </c:pt>
                <c:pt idx="37">
                  <c:v>关节骨科</c:v>
                </c:pt>
                <c:pt idx="38">
                  <c:v>儿科</c:v>
                </c:pt>
                <c:pt idx="39">
                  <c:v>周围血管科</c:v>
                </c:pt>
                <c:pt idx="40">
                  <c:v>中医外治中心</c:v>
                </c:pt>
                <c:pt idx="41">
                  <c:v>普通外科</c:v>
                </c:pt>
                <c:pt idx="42">
                  <c:v>产科</c:v>
                </c:pt>
                <c:pt idx="43">
                  <c:v>胸外科</c:v>
                </c:pt>
                <c:pt idx="44">
                  <c:v>脊柱骨科</c:v>
                </c:pt>
                <c:pt idx="45">
                  <c:v>微创骨科</c:v>
                </c:pt>
                <c:pt idx="46">
                  <c:v>脑病三科</c:v>
                </c:pt>
                <c:pt idx="47">
                  <c:v>心病一科</c:v>
                </c:pt>
                <c:pt idx="48">
                  <c:v>内分泌科</c:v>
                </c:pt>
                <c:pt idx="49">
                  <c:v>妇科妇二科合并</c:v>
                </c:pt>
                <c:pt idx="50">
                  <c:v>眼科</c:v>
                </c:pt>
                <c:pt idx="51">
                  <c:v>推拿科</c:v>
                </c:pt>
                <c:pt idx="52">
                  <c:v>医院</c:v>
                </c:pt>
                <c:pt idx="53">
                  <c:v>脾胃病科</c:v>
                </c:pt>
                <c:pt idx="54">
                  <c:v>心病四科</c:v>
                </c:pt>
                <c:pt idx="55">
                  <c:v>妇科</c:v>
                </c:pt>
                <c:pt idx="56">
                  <c:v>西区重症医学科</c:v>
                </c:pt>
                <c:pt idx="57">
                  <c:v>东区重症医学科</c:v>
                </c:pt>
                <c:pt idx="58">
                  <c:v>妇二科</c:v>
                </c:pt>
                <c:pt idx="59">
                  <c:v>老年医学科</c:v>
                </c:pt>
                <c:pt idx="60">
                  <c:v>综合内科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95.55061620410245</c:v>
                </c:pt>
                <c:pt idx="2">
                  <c:v>94.37860838868691</c:v>
                </c:pt>
                <c:pt idx="3">
                  <c:v>93.30232038788968</c:v>
                </c:pt>
                <c:pt idx="4">
                  <c:v>91.66004604577961</c:v>
                </c:pt>
                <c:pt idx="5">
                  <c:v>90.70548410154333</c:v>
                </c:pt>
                <c:pt idx="6">
                  <c:v>87.18777124114675</c:v>
                </c:pt>
                <c:pt idx="7">
                  <c:v>86.17882584836926</c:v>
                </c:pt>
                <c:pt idx="8">
                  <c:v>84.81931926781603</c:v>
                </c:pt>
                <c:pt idx="9">
                  <c:v>84.37763524844537</c:v>
                </c:pt>
                <c:pt idx="10">
                  <c:v>82.31583922890131</c:v>
                </c:pt>
                <c:pt idx="11">
                  <c:v>82.20063857156772</c:v>
                </c:pt>
                <c:pt idx="12">
                  <c:v>82.16566994283573</c:v>
                </c:pt>
                <c:pt idx="13">
                  <c:v>81.73991137010476</c:v>
                </c:pt>
                <c:pt idx="14">
                  <c:v>80.14457643544723</c:v>
                </c:pt>
                <c:pt idx="15">
                  <c:v>80.12804081680599</c:v>
                </c:pt>
                <c:pt idx="16">
                  <c:v>79.43084993099566</c:v>
                </c:pt>
                <c:pt idx="17">
                  <c:v>79.27892160555932</c:v>
                </c:pt>
                <c:pt idx="18">
                  <c:v>77.28706371773619</c:v>
                </c:pt>
                <c:pt idx="19">
                  <c:v>76.49433575876076</c:v>
                </c:pt>
                <c:pt idx="20">
                  <c:v>74.59710430497309</c:v>
                </c:pt>
                <c:pt idx="21">
                  <c:v>74.39253312283326</c:v>
                </c:pt>
                <c:pt idx="22">
                  <c:v>73.10771350684821</c:v>
                </c:pt>
                <c:pt idx="23">
                  <c:v>72.07248897242073</c:v>
                </c:pt>
                <c:pt idx="24">
                  <c:v>71.67183107952049</c:v>
                </c:pt>
                <c:pt idx="25">
                  <c:v>69.39841894537614</c:v>
                </c:pt>
                <c:pt idx="26">
                  <c:v>66.26260570861898</c:v>
                </c:pt>
                <c:pt idx="27">
                  <c:v>66.12763595639241</c:v>
                </c:pt>
                <c:pt idx="28">
                  <c:v>64.17606300449957</c:v>
                </c:pt>
                <c:pt idx="29">
                  <c:v>63.13095907430499</c:v>
                </c:pt>
                <c:pt idx="30">
                  <c:v>60.790302815114764</c:v>
                </c:pt>
                <c:pt idx="31">
                  <c:v>60.52227912152866</c:v>
                </c:pt>
                <c:pt idx="32">
                  <c:v>58.82854301489533</c:v>
                </c:pt>
                <c:pt idx="33">
                  <c:v>56.45769568364916</c:v>
                </c:pt>
                <c:pt idx="34">
                  <c:v>56.193397071615394</c:v>
                </c:pt>
                <c:pt idx="35">
                  <c:v>56.05275196975401</c:v>
                </c:pt>
                <c:pt idx="36">
                  <c:v>48.73246025142089</c:v>
                </c:pt>
                <c:pt idx="37">
                  <c:v>46.721260598173124</c:v>
                </c:pt>
                <c:pt idx="38">
                  <c:v>46.52686749521759</c:v>
                </c:pt>
                <c:pt idx="39">
                  <c:v>45.62625755528057</c:v>
                </c:pt>
                <c:pt idx="40">
                  <c:v>42.00220747024379</c:v>
                </c:pt>
                <c:pt idx="41">
                  <c:v>40.73045636203375</c:v>
                </c:pt>
                <c:pt idx="42">
                  <c:v>40.22353602747288</c:v>
                </c:pt>
                <c:pt idx="43">
                  <c:v>38.68891368821898</c:v>
                </c:pt>
                <c:pt idx="44">
                  <c:v>32.58142133012422</c:v>
                </c:pt>
                <c:pt idx="45">
                  <c:v>31.377523438625783</c:v>
                </c:pt>
                <c:pt idx="46">
                  <c:v>31.261842537047883</c:v>
                </c:pt>
                <c:pt idx="47">
                  <c:v>29.599230615801485</c:v>
                </c:pt>
                <c:pt idx="48">
                  <c:v>26.66388871300865</c:v>
                </c:pt>
                <c:pt idx="49">
                  <c:v>24.858271198766484</c:v>
                </c:pt>
                <c:pt idx="50">
                  <c:v>24.202571219928956</c:v>
                </c:pt>
                <c:pt idx="51">
                  <c:v>23.65489508942486</c:v>
                </c:pt>
                <c:pt idx="52">
                  <c:v>23.09823286652143</c:v>
                </c:pt>
                <c:pt idx="53">
                  <c:v>19.419534912278078</c:v>
                </c:pt>
                <c:pt idx="54">
                  <c:v>11.978227039647308</c:v>
                </c:pt>
                <c:pt idx="55">
                  <c:v>10.984793056136505</c:v>
                </c:pt>
                <c:pt idx="56">
                  <c:v>9.30468179655521</c:v>
                </c:pt>
                <c:pt idx="57">
                  <c:v>8.624472412682822</c:v>
                </c:pt>
                <c:pt idx="58">
                  <c:v>6.790629803897054</c:v>
                </c:pt>
                <c:pt idx="59">
                  <c:v>4.067383202119007</c:v>
                </c:pt>
                <c:pt idx="60">
                  <c:v>2.970182293540085</c:v>
                </c:pt>
                <c:pt idx="61">
                  <c:v>1.3240898594710842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康复科</c:v>
                </c:pt>
                <c:pt idx="2">
                  <c:v>肾脏内科</c:v>
                </c:pt>
                <c:pt idx="3">
                  <c:v>心病二科</c:v>
                </c:pt>
                <c:pt idx="4">
                  <c:v>口腔科</c:v>
                </c:pt>
                <c:pt idx="5">
                  <c:v>心病四科</c:v>
                </c:pt>
                <c:pt idx="6">
                  <c:v>心病三科</c:v>
                </c:pt>
                <c:pt idx="7">
                  <c:v>产科</c:v>
                </c:pt>
                <c:pt idx="8">
                  <c:v>周围血管科</c:v>
                </c:pt>
                <c:pt idx="9">
                  <c:v>身心医学科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中医外治中心</c:v>
                </c:pt>
                <c:pt idx="13">
                  <c:v>显微骨科</c:v>
                </c:pt>
                <c:pt idx="14">
                  <c:v>风湿病科</c:v>
                </c:pt>
                <c:pt idx="15">
                  <c:v>妇科</c:v>
                </c:pt>
                <c:pt idx="16">
                  <c:v>脾胃科消化科合并</c:v>
                </c:pt>
                <c:pt idx="17">
                  <c:v>东区重症医学科</c:v>
                </c:pt>
                <c:pt idx="18">
                  <c:v>肾病科</c:v>
                </c:pt>
                <c:pt idx="19">
                  <c:v>耳鼻喉科</c:v>
                </c:pt>
                <c:pt idx="20">
                  <c:v>妇二科</c:v>
                </c:pt>
                <c:pt idx="21">
                  <c:v>老年医学科</c:v>
                </c:pt>
                <c:pt idx="22">
                  <c:v>综合内科</c:v>
                </c:pt>
                <c:pt idx="23">
                  <c:v>美容皮肤科</c:v>
                </c:pt>
                <c:pt idx="24">
                  <c:v>眼科</c:v>
                </c:pt>
                <c:pt idx="25">
                  <c:v>男科</c:v>
                </c:pt>
                <c:pt idx="26">
                  <c:v>中医经典科</c:v>
                </c:pt>
                <c:pt idx="27">
                  <c:v>肝胆外科</c:v>
                </c:pt>
                <c:pt idx="28">
                  <c:v>关节骨科</c:v>
                </c:pt>
                <c:pt idx="29">
                  <c:v>脑病三科</c:v>
                </c:pt>
                <c:pt idx="30">
                  <c:v>小儿骨科</c:v>
                </c:pt>
                <c:pt idx="31">
                  <c:v>西区重症医学科</c:v>
                </c:pt>
                <c:pt idx="32">
                  <c:v>妇科妇二科合并</c:v>
                </c:pt>
                <c:pt idx="33">
                  <c:v>运动损伤骨科</c:v>
                </c:pt>
                <c:pt idx="34">
                  <c:v>乳腺甲状腺外科</c:v>
                </c:pt>
                <c:pt idx="35">
                  <c:v>肿瘤内科</c:v>
                </c:pt>
                <c:pt idx="36">
                  <c:v>脑病一科</c:v>
                </c:pt>
                <c:pt idx="37">
                  <c:v>医院</c:v>
                </c:pt>
                <c:pt idx="38">
                  <c:v>泌尿外科</c:v>
                </c:pt>
                <c:pt idx="39">
                  <c:v>消化内科</c:v>
                </c:pt>
                <c:pt idx="40">
                  <c:v>脾胃病科</c:v>
                </c:pt>
                <c:pt idx="41">
                  <c:v>脑病二科</c:v>
                </c:pt>
                <c:pt idx="42">
                  <c:v>肛肠科</c:v>
                </c:pt>
                <c:pt idx="43">
                  <c:v>肝病科</c:v>
                </c:pt>
                <c:pt idx="44">
                  <c:v>心血管内科</c:v>
                </c:pt>
                <c:pt idx="45">
                  <c:v>儿科</c:v>
                </c:pt>
                <c:pt idx="46">
                  <c:v>东区肾病科</c:v>
                </c:pt>
                <c:pt idx="47">
                  <c:v>脊柱骨科</c:v>
                </c:pt>
                <c:pt idx="48">
                  <c:v>针灸科</c:v>
                </c:pt>
                <c:pt idx="49">
                  <c:v>心病一科</c:v>
                </c:pt>
                <c:pt idx="50">
                  <c:v>呼吸内科</c:v>
                </c:pt>
                <c:pt idx="51">
                  <c:v>微创骨科</c:v>
                </c:pt>
                <c:pt idx="52">
                  <c:v>推拿科</c:v>
                </c:pt>
                <c:pt idx="53">
                  <c:v>皮肤科</c:v>
                </c:pt>
                <c:pt idx="54">
                  <c:v>普通外科</c:v>
                </c:pt>
                <c:pt idx="55">
                  <c:v>内分泌科</c:v>
                </c:pt>
                <c:pt idx="56">
                  <c:v>神经内科</c:v>
                </c:pt>
                <c:pt idx="57">
                  <c:v>骨科</c:v>
                </c:pt>
                <c:pt idx="58">
                  <c:v>胸外科</c:v>
                </c:pt>
                <c:pt idx="59">
                  <c:v>创伤骨科</c:v>
                </c:pt>
                <c:pt idx="60">
                  <c:v>治未病中心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95.9287421447467</c:v>
                </c:pt>
                <c:pt idx="2">
                  <c:v>95.85057250062086</c:v>
                </c:pt>
                <c:pt idx="3">
                  <c:v>90.95895193727752</c:v>
                </c:pt>
                <c:pt idx="4">
                  <c:v>90.28385706432094</c:v>
                </c:pt>
                <c:pt idx="5">
                  <c:v>87.08537756768928</c:v>
                </c:pt>
                <c:pt idx="6">
                  <c:v>85.32760185616941</c:v>
                </c:pt>
                <c:pt idx="7">
                  <c:v>81.35819812202352</c:v>
                </c:pt>
                <c:pt idx="8">
                  <c:v>79.37555085218575</c:v>
                </c:pt>
                <c:pt idx="9">
                  <c:v>78.39584661807213</c:v>
                </c:pt>
                <c:pt idx="10">
                  <c:v>76.68791624607361</c:v>
                </c:pt>
                <c:pt idx="11">
                  <c:v>76.68639156228727</c:v>
                </c:pt>
                <c:pt idx="12">
                  <c:v>75.9617168833596</c:v>
                </c:pt>
                <c:pt idx="13">
                  <c:v>73.41351392100765</c:v>
                </c:pt>
                <c:pt idx="14">
                  <c:v>72.13620941384616</c:v>
                </c:pt>
                <c:pt idx="15">
                  <c:v>71.35061774351801</c:v>
                </c:pt>
                <c:pt idx="16">
                  <c:v>70.2794033393105</c:v>
                </c:pt>
                <c:pt idx="17">
                  <c:v>67.81803435645138</c:v>
                </c:pt>
                <c:pt idx="18">
                  <c:v>67.8083874351773</c:v>
                </c:pt>
                <c:pt idx="19">
                  <c:v>67.72187244137189</c:v>
                </c:pt>
                <c:pt idx="20">
                  <c:v>66.64351540380167</c:v>
                </c:pt>
                <c:pt idx="21">
                  <c:v>64.98155412104289</c:v>
                </c:pt>
                <c:pt idx="22">
                  <c:v>64.29532247164417</c:v>
                </c:pt>
                <c:pt idx="23">
                  <c:v>61.017314394279964</c:v>
                </c:pt>
                <c:pt idx="24">
                  <c:v>57.87572667490996</c:v>
                </c:pt>
                <c:pt idx="25">
                  <c:v>57.41534948497616</c:v>
                </c:pt>
                <c:pt idx="26">
                  <c:v>52.20937952347962</c:v>
                </c:pt>
                <c:pt idx="27">
                  <c:v>52.07597298070456</c:v>
                </c:pt>
                <c:pt idx="28">
                  <c:v>52.04264078630931</c:v>
                </c:pt>
                <c:pt idx="29">
                  <c:v>49.69227624969525</c:v>
                </c:pt>
                <c:pt idx="30">
                  <c:v>47.203762008152424</c:v>
                </c:pt>
                <c:pt idx="31">
                  <c:v>45.73990526799006</c:v>
                </c:pt>
                <c:pt idx="32">
                  <c:v>43.943677612652266</c:v>
                </c:pt>
                <c:pt idx="33">
                  <c:v>43.61893786660272</c:v>
                </c:pt>
                <c:pt idx="34">
                  <c:v>40.45604675173328</c:v>
                </c:pt>
                <c:pt idx="35">
                  <c:v>40.44741524656786</c:v>
                </c:pt>
                <c:pt idx="36">
                  <c:v>38.07536450772932</c:v>
                </c:pt>
                <c:pt idx="37">
                  <c:v>34.97559403595866</c:v>
                </c:pt>
                <c:pt idx="38">
                  <c:v>33.98912528997424</c:v>
                </c:pt>
                <c:pt idx="39">
                  <c:v>31.960492296347567</c:v>
                </c:pt>
                <c:pt idx="40">
                  <c:v>30.58513014787404</c:v>
                </c:pt>
                <c:pt idx="41">
                  <c:v>30.05082503479194</c:v>
                </c:pt>
                <c:pt idx="42">
                  <c:v>26.5011192877456</c:v>
                </c:pt>
                <c:pt idx="43">
                  <c:v>26.47123582116543</c:v>
                </c:pt>
                <c:pt idx="44">
                  <c:v>24.059625294219504</c:v>
                </c:pt>
                <c:pt idx="45">
                  <c:v>23.596880369425335</c:v>
                </c:pt>
                <c:pt idx="46">
                  <c:v>22.536614124847684</c:v>
                </c:pt>
                <c:pt idx="47">
                  <c:v>21.815967764034337</c:v>
                </c:pt>
                <c:pt idx="48">
                  <c:v>21.770403814088674</c:v>
                </c:pt>
                <c:pt idx="49">
                  <c:v>19.663182823714575</c:v>
                </c:pt>
                <c:pt idx="50">
                  <c:v>19.17726763897549</c:v>
                </c:pt>
                <c:pt idx="51">
                  <c:v>18.418788344627764</c:v>
                </c:pt>
                <c:pt idx="52">
                  <c:v>17.481783494469212</c:v>
                </c:pt>
                <c:pt idx="53">
                  <c:v>14.408927178536706</c:v>
                </c:pt>
                <c:pt idx="54">
                  <c:v>12.449655884082976</c:v>
                </c:pt>
                <c:pt idx="55">
                  <c:v>10.843667681688096</c:v>
                </c:pt>
                <c:pt idx="56">
                  <c:v>9.380551120353365</c:v>
                </c:pt>
                <c:pt idx="57">
                  <c:v>7.799814841254526</c:v>
                </c:pt>
                <c:pt idx="58">
                  <c:v>4.943706105410253</c:v>
                </c:pt>
                <c:pt idx="59">
                  <c:v>4.94307516689286</c:v>
                </c:pt>
                <c:pt idx="60">
                  <c:v>1.7217471344962119</c:v>
                </c:pt>
                <c:pt idx="61">
                  <c:v>0.37630325578297796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耳鼻喉科</c:v>
                </c:pt>
                <c:pt idx="2">
                  <c:v>关节骨科</c:v>
                </c:pt>
                <c:pt idx="3">
                  <c:v>神经外科</c:v>
                </c:pt>
                <c:pt idx="4">
                  <c:v>妇科</c:v>
                </c:pt>
                <c:pt idx="5">
                  <c:v>神经内科</c:v>
                </c:pt>
                <c:pt idx="6">
                  <c:v>眼科</c:v>
                </c:pt>
                <c:pt idx="7">
                  <c:v>儿科</c:v>
                </c:pt>
                <c:pt idx="8">
                  <c:v>消化内科</c:v>
                </c:pt>
                <c:pt idx="9">
                  <c:v>男科</c:v>
                </c:pt>
                <c:pt idx="10">
                  <c:v>东区重症医学科</c:v>
                </c:pt>
                <c:pt idx="11">
                  <c:v>口腔科</c:v>
                </c:pt>
                <c:pt idx="12">
                  <c:v>美容皮肤科</c:v>
                </c:pt>
                <c:pt idx="13">
                  <c:v>乳腺甲状腺外科</c:v>
                </c:pt>
                <c:pt idx="14">
                  <c:v>肿瘤内科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治未病中心</c:v>
                </c:pt>
                <c:pt idx="18">
                  <c:v>皮肤科</c:v>
                </c:pt>
                <c:pt idx="19">
                  <c:v>东区肾病科</c:v>
                </c:pt>
                <c:pt idx="20">
                  <c:v>妇科妇二科合并</c:v>
                </c:pt>
                <c:pt idx="21">
                  <c:v>呼吸内科</c:v>
                </c:pt>
                <c:pt idx="22">
                  <c:v>脑病一科</c:v>
                </c:pt>
                <c:pt idx="23">
                  <c:v>小儿推拿科</c:v>
                </c:pt>
                <c:pt idx="24">
                  <c:v>微创骨科</c:v>
                </c:pt>
                <c:pt idx="25">
                  <c:v>心病一科</c:v>
                </c:pt>
                <c:pt idx="26">
                  <c:v>产科</c:v>
                </c:pt>
                <c:pt idx="27">
                  <c:v>脾胃病科</c:v>
                </c:pt>
                <c:pt idx="28">
                  <c:v>血液科</c:v>
                </c:pt>
                <c:pt idx="29">
                  <c:v>康复科</c:v>
                </c:pt>
                <c:pt idx="30">
                  <c:v>骨科</c:v>
                </c:pt>
                <c:pt idx="31">
                  <c:v>运动损伤骨科</c:v>
                </c:pt>
                <c:pt idx="32">
                  <c:v>医院</c:v>
                </c:pt>
                <c:pt idx="33">
                  <c:v>肝病科</c:v>
                </c:pt>
                <c:pt idx="34">
                  <c:v>脊柱骨科</c:v>
                </c:pt>
                <c:pt idx="35">
                  <c:v>西区重症医学科</c:v>
                </c:pt>
                <c:pt idx="36">
                  <c:v>创伤骨科</c:v>
                </c:pt>
                <c:pt idx="37">
                  <c:v>重症医学科</c:v>
                </c:pt>
                <c:pt idx="38">
                  <c:v>中医经典科</c:v>
                </c:pt>
                <c:pt idx="39">
                  <c:v>显微骨科</c:v>
                </c:pt>
                <c:pt idx="40">
                  <c:v>肾病科</c:v>
                </c:pt>
                <c:pt idx="41">
                  <c:v>心病二科</c:v>
                </c:pt>
                <c:pt idx="42">
                  <c:v>老年医学科</c:v>
                </c:pt>
                <c:pt idx="43">
                  <c:v>脑病三科</c:v>
                </c:pt>
                <c:pt idx="44">
                  <c:v>针灸科</c:v>
                </c:pt>
                <c:pt idx="45">
                  <c:v>中医外治中心</c:v>
                </c:pt>
                <c:pt idx="46">
                  <c:v>妇二科</c:v>
                </c:pt>
                <c:pt idx="47">
                  <c:v>肾脏内科</c:v>
                </c:pt>
                <c:pt idx="48">
                  <c:v>脾胃科消化科合并</c:v>
                </c:pt>
                <c:pt idx="49">
                  <c:v>肝胆外科</c:v>
                </c:pt>
                <c:pt idx="50">
                  <c:v>胸外科</c:v>
                </c:pt>
                <c:pt idx="51">
                  <c:v>小儿骨科</c:v>
                </c:pt>
                <c:pt idx="52">
                  <c:v>脑病二科</c:v>
                </c:pt>
                <c:pt idx="53">
                  <c:v>泌尿外科</c:v>
                </c:pt>
                <c:pt idx="54">
                  <c:v>周围血管科</c:v>
                </c:pt>
                <c:pt idx="55">
                  <c:v>心血管内科</c:v>
                </c:pt>
                <c:pt idx="56">
                  <c:v>综合内科</c:v>
                </c:pt>
                <c:pt idx="57">
                  <c:v>内分泌科</c:v>
                </c:pt>
                <c:pt idx="58">
                  <c:v>普通外科</c:v>
                </c:pt>
                <c:pt idx="59">
                  <c:v>肛肠科</c:v>
                </c:pt>
                <c:pt idx="60">
                  <c:v>推拿科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99.68354830995959</c:v>
                </c:pt>
                <c:pt idx="2">
                  <c:v>98.13673405659438</c:v>
                </c:pt>
                <c:pt idx="3">
                  <c:v>98.08468108352682</c:v>
                </c:pt>
                <c:pt idx="4">
                  <c:v>97.51773922706576</c:v>
                </c:pt>
                <c:pt idx="5">
                  <c:v>97.47628015185843</c:v>
                </c:pt>
                <c:pt idx="6">
                  <c:v>97.25165907943548</c:v>
                </c:pt>
                <c:pt idx="7">
                  <c:v>97.08257888006281</c:v>
                </c:pt>
                <c:pt idx="8">
                  <c:v>89.95326855756639</c:v>
                </c:pt>
                <c:pt idx="9">
                  <c:v>85.34236179381135</c:v>
                </c:pt>
                <c:pt idx="10">
                  <c:v>84.62181096524985</c:v>
                </c:pt>
                <c:pt idx="11">
                  <c:v>82.78001785430034</c:v>
                </c:pt>
                <c:pt idx="12">
                  <c:v>80.11278269139316</c:v>
                </c:pt>
                <c:pt idx="13">
                  <c:v>78.7378287301188</c:v>
                </c:pt>
                <c:pt idx="14">
                  <c:v>74.70407989547375</c:v>
                </c:pt>
                <c:pt idx="15">
                  <c:v>74.052284394207</c:v>
                </c:pt>
                <c:pt idx="16">
                  <c:v>71.03016483624302</c:v>
                </c:pt>
                <c:pt idx="17">
                  <c:v>67.92338688175164</c:v>
                </c:pt>
                <c:pt idx="18">
                  <c:v>67.63175834260657</c:v>
                </c:pt>
                <c:pt idx="19">
                  <c:v>67.29273102003879</c:v>
                </c:pt>
                <c:pt idx="20">
                  <c:v>62.32116861486849</c:v>
                </c:pt>
                <c:pt idx="21">
                  <c:v>61.57194412499878</c:v>
                </c:pt>
                <c:pt idx="22">
                  <c:v>61.31727761980288</c:v>
                </c:pt>
                <c:pt idx="23">
                  <c:v>57.732834019810134</c:v>
                </c:pt>
                <c:pt idx="24">
                  <c:v>56.56427545146479</c:v>
                </c:pt>
                <c:pt idx="25">
                  <c:v>56.03763375718191</c:v>
                </c:pt>
                <c:pt idx="26">
                  <c:v>49.93930046361898</c:v>
                </c:pt>
                <c:pt idx="27">
                  <c:v>48.20506065640749</c:v>
                </c:pt>
                <c:pt idx="28">
                  <c:v>47.654177143868125</c:v>
                </c:pt>
                <c:pt idx="29">
                  <c:v>46.74757428243731</c:v>
                </c:pt>
                <c:pt idx="30">
                  <c:v>46.25038445011883</c:v>
                </c:pt>
                <c:pt idx="31">
                  <c:v>45.090070239982914</c:v>
                </c:pt>
                <c:pt idx="32">
                  <c:v>40.16446322690453</c:v>
                </c:pt>
                <c:pt idx="33">
                  <c:v>39.141223621129015</c:v>
                </c:pt>
                <c:pt idx="34">
                  <c:v>37.36843781021632</c:v>
                </c:pt>
                <c:pt idx="35">
                  <c:v>36.080838593637765</c:v>
                </c:pt>
                <c:pt idx="36">
                  <c:v>35.97940347390078</c:v>
                </c:pt>
                <c:pt idx="37">
                  <c:v>32.11526352186915</c:v>
                </c:pt>
                <c:pt idx="38">
                  <c:v>31.82898930155011</c:v>
                </c:pt>
                <c:pt idx="39">
                  <c:v>31.152627477397374</c:v>
                </c:pt>
                <c:pt idx="40">
                  <c:v>30.590907590073773</c:v>
                </c:pt>
                <c:pt idx="41">
                  <c:v>30.308340733155326</c:v>
                </c:pt>
                <c:pt idx="42">
                  <c:v>29.701513870462612</c:v>
                </c:pt>
                <c:pt idx="43">
                  <c:v>29.295842636719424</c:v>
                </c:pt>
                <c:pt idx="44">
                  <c:v>26.40821941745265</c:v>
                </c:pt>
                <c:pt idx="45">
                  <c:v>24.562948363836284</c:v>
                </c:pt>
                <c:pt idx="46">
                  <c:v>23.86774683766571</c:v>
                </c:pt>
                <c:pt idx="47">
                  <c:v>18.364474405988346</c:v>
                </c:pt>
                <c:pt idx="48">
                  <c:v>17.904558340449817</c:v>
                </c:pt>
                <c:pt idx="49">
                  <c:v>17.177660151146192</c:v>
                </c:pt>
                <c:pt idx="50">
                  <c:v>15.362649718622766</c:v>
                </c:pt>
                <c:pt idx="51">
                  <c:v>14.453314549899147</c:v>
                </c:pt>
                <c:pt idx="52">
                  <c:v>13.502199979101567</c:v>
                </c:pt>
                <c:pt idx="53">
                  <c:v>12.582596226358977</c:v>
                </c:pt>
                <c:pt idx="54">
                  <c:v>11.761887586321535</c:v>
                </c:pt>
                <c:pt idx="55">
                  <c:v>9.024264818207127</c:v>
                </c:pt>
                <c:pt idx="56">
                  <c:v>8.522312462108294</c:v>
                </c:pt>
                <c:pt idx="57">
                  <c:v>8.467594871941959</c:v>
                </c:pt>
                <c:pt idx="58">
                  <c:v>8.101131412119512</c:v>
                </c:pt>
                <c:pt idx="59">
                  <c:v>7.262220053616381</c:v>
                </c:pt>
                <c:pt idx="60">
                  <c:v>3.373064842683316</c:v>
                </c:pt>
                <c:pt idx="61">
                  <c:v>2.4343611054080587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产科</c:v>
                </c:pt>
                <c:pt idx="2">
                  <c:v>肝病科</c:v>
                </c:pt>
                <c:pt idx="3">
                  <c:v>风湿病科</c:v>
                </c:pt>
                <c:pt idx="4">
                  <c:v>男科</c:v>
                </c:pt>
                <c:pt idx="5">
                  <c:v>儿科</c:v>
                </c:pt>
                <c:pt idx="6">
                  <c:v>内分泌科</c:v>
                </c:pt>
                <c:pt idx="7">
                  <c:v>脑病三科</c:v>
                </c:pt>
                <c:pt idx="8">
                  <c:v>心病三科</c:v>
                </c:pt>
                <c:pt idx="9">
                  <c:v>创伤骨科</c:v>
                </c:pt>
                <c:pt idx="10">
                  <c:v>心病四科</c:v>
                </c:pt>
                <c:pt idx="11">
                  <c:v>肝胆外科</c:v>
                </c:pt>
                <c:pt idx="12">
                  <c:v>皮肤科</c:v>
                </c:pt>
                <c:pt idx="13">
                  <c:v>胸外科</c:v>
                </c:pt>
                <c:pt idx="14">
                  <c:v>关节骨科</c:v>
                </c:pt>
                <c:pt idx="15">
                  <c:v>东区肾病科</c:v>
                </c:pt>
                <c:pt idx="16">
                  <c:v>重症医学科</c:v>
                </c:pt>
                <c:pt idx="17">
                  <c:v>耳鼻喉科</c:v>
                </c:pt>
                <c:pt idx="18">
                  <c:v>骨科</c:v>
                </c:pt>
                <c:pt idx="19">
                  <c:v>显微骨科</c:v>
                </c:pt>
                <c:pt idx="20">
                  <c:v>口腔科</c:v>
                </c:pt>
                <c:pt idx="21">
                  <c:v>肾脏内科</c:v>
                </c:pt>
                <c:pt idx="22">
                  <c:v>心病一科</c:v>
                </c:pt>
                <c:pt idx="23">
                  <c:v>泌尿外科</c:v>
                </c:pt>
                <c:pt idx="24">
                  <c:v>中医经典科</c:v>
                </c:pt>
                <c:pt idx="25">
                  <c:v>血液科</c:v>
                </c:pt>
                <c:pt idx="26">
                  <c:v>身心医学科</c:v>
                </c:pt>
                <c:pt idx="27">
                  <c:v>综合内科</c:v>
                </c:pt>
                <c:pt idx="28">
                  <c:v>妇科妇二科合并</c:v>
                </c:pt>
                <c:pt idx="29">
                  <c:v>美容皮肤科</c:v>
                </c:pt>
                <c:pt idx="30">
                  <c:v>消化内科</c:v>
                </c:pt>
                <c:pt idx="31">
                  <c:v>妇科</c:v>
                </c:pt>
                <c:pt idx="32">
                  <c:v>乳腺甲状腺外科</c:v>
                </c:pt>
                <c:pt idx="33">
                  <c:v>脑病一科</c:v>
                </c:pt>
                <c:pt idx="34">
                  <c:v>神经内科</c:v>
                </c:pt>
                <c:pt idx="35">
                  <c:v>治未病中心</c:v>
                </c:pt>
                <c:pt idx="36">
                  <c:v>普通外科</c:v>
                </c:pt>
                <c:pt idx="37">
                  <c:v>脾胃科消化科合并</c:v>
                </c:pt>
                <c:pt idx="38">
                  <c:v>肛肠科</c:v>
                </c:pt>
                <c:pt idx="39">
                  <c:v>推拿科</c:v>
                </c:pt>
                <c:pt idx="40">
                  <c:v>针灸科</c:v>
                </c:pt>
                <c:pt idx="41">
                  <c:v>心病二科</c:v>
                </c:pt>
                <c:pt idx="42">
                  <c:v>老年医学科</c:v>
                </c:pt>
                <c:pt idx="43">
                  <c:v>肿瘤内科</c:v>
                </c:pt>
                <c:pt idx="44">
                  <c:v>康复科</c:v>
                </c:pt>
                <c:pt idx="45">
                  <c:v>脑病二科</c:v>
                </c:pt>
                <c:pt idx="46">
                  <c:v>中医外治中心</c:v>
                </c:pt>
                <c:pt idx="47">
                  <c:v>脾胃病科</c:v>
                </c:pt>
                <c:pt idx="48">
                  <c:v>小儿推拿科</c:v>
                </c:pt>
                <c:pt idx="49">
                  <c:v>西区重症医学科</c:v>
                </c:pt>
                <c:pt idx="50">
                  <c:v>微创骨科</c:v>
                </c:pt>
                <c:pt idx="51">
                  <c:v>妇二科</c:v>
                </c:pt>
                <c:pt idx="52">
                  <c:v>心血管内科</c:v>
                </c:pt>
                <c:pt idx="53">
                  <c:v>呼吸内科</c:v>
                </c:pt>
                <c:pt idx="54">
                  <c:v>肾病科</c:v>
                </c:pt>
                <c:pt idx="55">
                  <c:v>眼科</c:v>
                </c:pt>
                <c:pt idx="56">
                  <c:v>小儿骨科</c:v>
                </c:pt>
                <c:pt idx="57">
                  <c:v>神经外科</c:v>
                </c:pt>
                <c:pt idx="58">
                  <c:v>东区重症医学科</c:v>
                </c:pt>
                <c:pt idx="59">
                  <c:v>运动损伤骨科</c:v>
                </c:pt>
                <c:pt idx="60">
                  <c:v>医院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99.91983002805023</c:v>
                </c:pt>
                <c:pt idx="2">
                  <c:v>98.56708709468504</c:v>
                </c:pt>
                <c:pt idx="3">
                  <c:v>98.21337516824771</c:v>
                </c:pt>
                <c:pt idx="4">
                  <c:v>95.29302329978871</c:v>
                </c:pt>
                <c:pt idx="5">
                  <c:v>90.25245591712412</c:v>
                </c:pt>
                <c:pt idx="6">
                  <c:v>89.99668114149117</c:v>
                </c:pt>
                <c:pt idx="7">
                  <c:v>89.69604605480097</c:v>
                </c:pt>
                <c:pt idx="8">
                  <c:v>81.14139694443753</c:v>
                </c:pt>
                <c:pt idx="9">
                  <c:v>79.73154264864942</c:v>
                </c:pt>
                <c:pt idx="10">
                  <c:v>76.22746651837218</c:v>
                </c:pt>
                <c:pt idx="11">
                  <c:v>76.11652556888527</c:v>
                </c:pt>
                <c:pt idx="12">
                  <c:v>75.84846362432855</c:v>
                </c:pt>
                <c:pt idx="13">
                  <c:v>75.83632286047252</c:v>
                </c:pt>
                <c:pt idx="14">
                  <c:v>73.60092719131845</c:v>
                </c:pt>
                <c:pt idx="15">
                  <c:v>69.63503407638295</c:v>
                </c:pt>
                <c:pt idx="16">
                  <c:v>66.87952963035093</c:v>
                </c:pt>
                <c:pt idx="17">
                  <c:v>66.21569127117466</c:v>
                </c:pt>
                <c:pt idx="18">
                  <c:v>65.21581875923019</c:v>
                </c:pt>
                <c:pt idx="19">
                  <c:v>64.87460487031841</c:v>
                </c:pt>
                <c:pt idx="20">
                  <c:v>64.6532856972266</c:v>
                </c:pt>
                <c:pt idx="21">
                  <c:v>58.702130185850656</c:v>
                </c:pt>
                <c:pt idx="22">
                  <c:v>57.74574207866085</c:v>
                </c:pt>
                <c:pt idx="23">
                  <c:v>54.60958611629027</c:v>
                </c:pt>
                <c:pt idx="24">
                  <c:v>54.145503828086085</c:v>
                </c:pt>
                <c:pt idx="25">
                  <c:v>53.90113385370095</c:v>
                </c:pt>
                <c:pt idx="26">
                  <c:v>50.27670317802533</c:v>
                </c:pt>
                <c:pt idx="27">
                  <c:v>44.94416891460065</c:v>
                </c:pt>
                <c:pt idx="28">
                  <c:v>43.794329413970004</c:v>
                </c:pt>
                <c:pt idx="29">
                  <c:v>43.328639345976285</c:v>
                </c:pt>
                <c:pt idx="30">
                  <c:v>41.51514742896048</c:v>
                </c:pt>
                <c:pt idx="31">
                  <c:v>40.46432943972939</c:v>
                </c:pt>
                <c:pt idx="32">
                  <c:v>39.78233054218631</c:v>
                </c:pt>
                <c:pt idx="33">
                  <c:v>38.3783478552957</c:v>
                </c:pt>
                <c:pt idx="34">
                  <c:v>36.59743304408654</c:v>
                </c:pt>
                <c:pt idx="35">
                  <c:v>36.04979801238047</c:v>
                </c:pt>
                <c:pt idx="36">
                  <c:v>34.51882009647356</c:v>
                </c:pt>
                <c:pt idx="37">
                  <c:v>34.33137468292552</c:v>
                </c:pt>
                <c:pt idx="38">
                  <c:v>32.47896884368293</c:v>
                </c:pt>
                <c:pt idx="39">
                  <c:v>29.848751864367525</c:v>
                </c:pt>
                <c:pt idx="40">
                  <c:v>29.46463409279496</c:v>
                </c:pt>
                <c:pt idx="41">
                  <c:v>26.844754129651637</c:v>
                </c:pt>
                <c:pt idx="42">
                  <c:v>25.945597585160613</c:v>
                </c:pt>
                <c:pt idx="43">
                  <c:v>23.644313302706216</c:v>
                </c:pt>
                <c:pt idx="44">
                  <c:v>23.613884914002163</c:v>
                </c:pt>
                <c:pt idx="45">
                  <c:v>20.807549465178948</c:v>
                </c:pt>
                <c:pt idx="46">
                  <c:v>15.64955530896595</c:v>
                </c:pt>
                <c:pt idx="47">
                  <c:v>14.540556509644615</c:v>
                </c:pt>
                <c:pt idx="48">
                  <c:v>14.30984150809156</c:v>
                </c:pt>
                <c:pt idx="49">
                  <c:v>12.599349276151427</c:v>
                </c:pt>
                <c:pt idx="50">
                  <c:v>7.456543085930686</c:v>
                </c:pt>
                <c:pt idx="51">
                  <c:v>6.370854596479437</c:v>
                </c:pt>
                <c:pt idx="52">
                  <c:v>5.047294638995573</c:v>
                </c:pt>
                <c:pt idx="53">
                  <c:v>4.7390342896964155</c:v>
                </c:pt>
                <c:pt idx="54">
                  <c:v>3.8601712448227365</c:v>
                </c:pt>
                <c:pt idx="55">
                  <c:v>3.646168561370427</c:v>
                </c:pt>
                <c:pt idx="56">
                  <c:v>3.47874796693887</c:v>
                </c:pt>
                <c:pt idx="57">
                  <c:v>2.182288639591778</c:v>
                </c:pt>
                <c:pt idx="58">
                  <c:v>1.557980933285171</c:v>
                </c:pt>
                <c:pt idx="59">
                  <c:v>1.3192241351745058</c:v>
                </c:pt>
                <c:pt idx="60">
                  <c:v>1.2923531420855858</c:v>
                </c:pt>
                <c:pt idx="61">
                  <c:v>1.0562085547115565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周围血管科</c:v>
                </c:pt>
                <c:pt idx="2">
                  <c:v>脊柱骨科</c:v>
                </c:pt>
                <c:pt idx="3">
                  <c:v>眼科</c:v>
                </c:pt>
                <c:pt idx="4">
                  <c:v>中医经典科</c:v>
                </c:pt>
                <c:pt idx="5">
                  <c:v>老年医学科</c:v>
                </c:pt>
                <c:pt idx="6">
                  <c:v>脑病二科</c:v>
                </c:pt>
                <c:pt idx="7">
                  <c:v>皮肤科</c:v>
                </c:pt>
                <c:pt idx="8">
                  <c:v>妇二科</c:v>
                </c:pt>
                <c:pt idx="9">
                  <c:v>美容皮肤科</c:v>
                </c:pt>
                <c:pt idx="10">
                  <c:v>血液科</c:v>
                </c:pt>
                <c:pt idx="11">
                  <c:v>身心医学科</c:v>
                </c:pt>
                <c:pt idx="12">
                  <c:v>运动损伤骨科</c:v>
                </c:pt>
                <c:pt idx="13">
                  <c:v>心病四科</c:v>
                </c:pt>
                <c:pt idx="14">
                  <c:v>心病三科</c:v>
                </c:pt>
                <c:pt idx="15">
                  <c:v>创伤骨科</c:v>
                </c:pt>
                <c:pt idx="16">
                  <c:v>消化内科</c:v>
                </c:pt>
                <c:pt idx="17">
                  <c:v>中医外治中心</c:v>
                </c:pt>
                <c:pt idx="18">
                  <c:v>综合内科</c:v>
                </c:pt>
                <c:pt idx="19">
                  <c:v>关节骨科</c:v>
                </c:pt>
                <c:pt idx="20">
                  <c:v>心血管内科</c:v>
                </c:pt>
                <c:pt idx="21">
                  <c:v>脑病一科</c:v>
                </c:pt>
                <c:pt idx="22">
                  <c:v>显微骨科</c:v>
                </c:pt>
                <c:pt idx="23">
                  <c:v>妇科</c:v>
                </c:pt>
                <c:pt idx="24">
                  <c:v>肝胆外科</c:v>
                </c:pt>
                <c:pt idx="25">
                  <c:v>男科</c:v>
                </c:pt>
                <c:pt idx="26">
                  <c:v>脾胃科消化科合并</c:v>
                </c:pt>
                <c:pt idx="27">
                  <c:v>胸外科</c:v>
                </c:pt>
                <c:pt idx="28">
                  <c:v>口腔科</c:v>
                </c:pt>
                <c:pt idx="29">
                  <c:v>心病二科</c:v>
                </c:pt>
                <c:pt idx="30">
                  <c:v>西区重症医学科</c:v>
                </c:pt>
                <c:pt idx="31">
                  <c:v>骨科</c:v>
                </c:pt>
                <c:pt idx="32">
                  <c:v>肝病科</c:v>
                </c:pt>
                <c:pt idx="33">
                  <c:v>妇科妇二科合并</c:v>
                </c:pt>
                <c:pt idx="34">
                  <c:v>治未病中心</c:v>
                </c:pt>
                <c:pt idx="35">
                  <c:v>东区肾病科</c:v>
                </c:pt>
                <c:pt idx="36">
                  <c:v>耳鼻喉科</c:v>
                </c:pt>
                <c:pt idx="37">
                  <c:v>医院</c:v>
                </c:pt>
                <c:pt idx="38">
                  <c:v>乳腺甲状腺外科</c:v>
                </c:pt>
                <c:pt idx="39">
                  <c:v>风湿病科</c:v>
                </c:pt>
                <c:pt idx="40">
                  <c:v>脑病三科</c:v>
                </c:pt>
                <c:pt idx="41">
                  <c:v>微创骨科</c:v>
                </c:pt>
                <c:pt idx="42">
                  <c:v>神经内科</c:v>
                </c:pt>
                <c:pt idx="43">
                  <c:v>泌尿外科</c:v>
                </c:pt>
                <c:pt idx="44">
                  <c:v>肾病科</c:v>
                </c:pt>
                <c:pt idx="45">
                  <c:v>产科</c:v>
                </c:pt>
                <c:pt idx="46">
                  <c:v>内分泌科</c:v>
                </c:pt>
                <c:pt idx="47">
                  <c:v>肿瘤内科</c:v>
                </c:pt>
                <c:pt idx="48">
                  <c:v>脾胃病科</c:v>
                </c:pt>
                <c:pt idx="49">
                  <c:v>康复科</c:v>
                </c:pt>
                <c:pt idx="50">
                  <c:v>呼吸内科</c:v>
                </c:pt>
                <c:pt idx="51">
                  <c:v>小儿推拿科</c:v>
                </c:pt>
                <c:pt idx="52">
                  <c:v>东区重症医学科</c:v>
                </c:pt>
                <c:pt idx="53">
                  <c:v>小儿骨科</c:v>
                </c:pt>
                <c:pt idx="54">
                  <c:v>针灸科</c:v>
                </c:pt>
                <c:pt idx="55">
                  <c:v>重症医学科</c:v>
                </c:pt>
                <c:pt idx="56">
                  <c:v>神经外科</c:v>
                </c:pt>
                <c:pt idx="57">
                  <c:v>肛肠科</c:v>
                </c:pt>
                <c:pt idx="58">
                  <c:v>心病一科</c:v>
                </c:pt>
                <c:pt idx="59">
                  <c:v>推拿科</c:v>
                </c:pt>
                <c:pt idx="60">
                  <c:v>普通外科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98.61976259425862</c:v>
                </c:pt>
                <c:pt idx="2">
                  <c:v>97.54201554934912</c:v>
                </c:pt>
                <c:pt idx="3">
                  <c:v>97.3823602714134</c:v>
                </c:pt>
                <c:pt idx="4">
                  <c:v>96.71477394640452</c:v>
                </c:pt>
                <c:pt idx="5">
                  <c:v>96.35781852055405</c:v>
                </c:pt>
                <c:pt idx="6">
                  <c:v>94.83648997809004</c:v>
                </c:pt>
                <c:pt idx="7">
                  <c:v>91.3371426548601</c:v>
                </c:pt>
                <c:pt idx="8">
                  <c:v>90.81240442057575</c:v>
                </c:pt>
                <c:pt idx="9">
                  <c:v>85.45009268365766</c:v>
                </c:pt>
                <c:pt idx="10">
                  <c:v>83.45997033280953</c:v>
                </c:pt>
                <c:pt idx="11">
                  <c:v>82.63085738496902</c:v>
                </c:pt>
                <c:pt idx="12">
                  <c:v>80.19691193484206</c:v>
                </c:pt>
                <c:pt idx="13">
                  <c:v>78.32149889586574</c:v>
                </c:pt>
                <c:pt idx="14">
                  <c:v>77.05536727487268</c:v>
                </c:pt>
                <c:pt idx="15">
                  <c:v>73.8827160185137</c:v>
                </c:pt>
                <c:pt idx="16">
                  <c:v>70.96777114730956</c:v>
                </c:pt>
                <c:pt idx="17">
                  <c:v>69.09627100603984</c:v>
                </c:pt>
                <c:pt idx="18">
                  <c:v>68.6160814645702</c:v>
                </c:pt>
                <c:pt idx="19">
                  <c:v>68.38583480422002</c:v>
                </c:pt>
                <c:pt idx="20">
                  <c:v>66.7927683372126</c:v>
                </c:pt>
                <c:pt idx="21">
                  <c:v>65.79054440169757</c:v>
                </c:pt>
                <c:pt idx="22">
                  <c:v>65.01345484356297</c:v>
                </c:pt>
                <c:pt idx="23">
                  <c:v>64.61151540831217</c:v>
                </c:pt>
                <c:pt idx="24">
                  <c:v>63.79255836768214</c:v>
                </c:pt>
                <c:pt idx="25">
                  <c:v>62.63995694824953</c:v>
                </c:pt>
                <c:pt idx="26">
                  <c:v>59.55612570070566</c:v>
                </c:pt>
                <c:pt idx="27">
                  <c:v>57.178974276528244</c:v>
                </c:pt>
                <c:pt idx="28">
                  <c:v>56.29401786555749</c:v>
                </c:pt>
                <c:pt idx="29">
                  <c:v>56.120563282393334</c:v>
                </c:pt>
                <c:pt idx="30">
                  <c:v>54.93606568530126</c:v>
                </c:pt>
                <c:pt idx="31">
                  <c:v>50.68787609812252</c:v>
                </c:pt>
                <c:pt idx="32">
                  <c:v>46.73625067557302</c:v>
                </c:pt>
                <c:pt idx="33">
                  <c:v>43.95375358724492</c:v>
                </c:pt>
                <c:pt idx="34">
                  <c:v>43.817773514707454</c:v>
                </c:pt>
                <c:pt idx="35">
                  <c:v>42.20955625457296</c:v>
                </c:pt>
                <c:pt idx="36">
                  <c:v>40.8614711521505</c:v>
                </c:pt>
                <c:pt idx="37">
                  <c:v>40.000028422156994</c:v>
                </c:pt>
                <c:pt idx="38">
                  <c:v>39.61907648837223</c:v>
                </c:pt>
                <c:pt idx="39">
                  <c:v>38.84990799575084</c:v>
                </c:pt>
                <c:pt idx="40">
                  <c:v>38.71647993033434</c:v>
                </c:pt>
                <c:pt idx="41">
                  <c:v>36.62435326641073</c:v>
                </c:pt>
                <c:pt idx="42">
                  <c:v>35.501449073025675</c:v>
                </c:pt>
                <c:pt idx="43">
                  <c:v>33.262787154029496</c:v>
                </c:pt>
                <c:pt idx="44">
                  <c:v>33.2257534135209</c:v>
                </c:pt>
                <c:pt idx="45">
                  <c:v>30.884970505534184</c:v>
                </c:pt>
                <c:pt idx="46">
                  <c:v>28.84934615522793</c:v>
                </c:pt>
                <c:pt idx="47">
                  <c:v>26.534471820376744</c:v>
                </c:pt>
                <c:pt idx="48">
                  <c:v>26.30298914590779</c:v>
                </c:pt>
                <c:pt idx="49">
                  <c:v>26.08494376382318</c:v>
                </c:pt>
                <c:pt idx="50">
                  <c:v>25.978049567388126</c:v>
                </c:pt>
                <c:pt idx="51">
                  <c:v>20.98111344733753</c:v>
                </c:pt>
                <c:pt idx="52">
                  <c:v>20.47505843048424</c:v>
                </c:pt>
                <c:pt idx="53">
                  <c:v>15.510493451575778</c:v>
                </c:pt>
                <c:pt idx="54">
                  <c:v>13.714041338213839</c:v>
                </c:pt>
                <c:pt idx="55">
                  <c:v>13.090944376568299</c:v>
                </c:pt>
                <c:pt idx="56">
                  <c:v>12.305565216774555</c:v>
                </c:pt>
                <c:pt idx="57">
                  <c:v>10.228500776922026</c:v>
                </c:pt>
                <c:pt idx="58">
                  <c:v>7.400512403903377</c:v>
                </c:pt>
                <c:pt idx="59">
                  <c:v>5.294909350128267</c:v>
                </c:pt>
                <c:pt idx="60">
                  <c:v>3.404323724656866</c:v>
                </c:pt>
                <c:pt idx="61">
                  <c:v>2.5033404497481815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针灸科</c:v>
                </c:pt>
                <c:pt idx="2">
                  <c:v>老年医学科</c:v>
                </c:pt>
                <c:pt idx="3">
                  <c:v>小儿骨科</c:v>
                </c:pt>
                <c:pt idx="4">
                  <c:v>肝胆外科</c:v>
                </c:pt>
                <c:pt idx="5">
                  <c:v>心血管内科</c:v>
                </c:pt>
                <c:pt idx="6">
                  <c:v>美容皮肤科</c:v>
                </c:pt>
                <c:pt idx="7">
                  <c:v>消化内科</c:v>
                </c:pt>
                <c:pt idx="8">
                  <c:v>心病三科</c:v>
                </c:pt>
                <c:pt idx="9">
                  <c:v>妇科</c:v>
                </c:pt>
                <c:pt idx="10">
                  <c:v>小儿推拿科</c:v>
                </c:pt>
                <c:pt idx="11">
                  <c:v>中医经典科</c:v>
                </c:pt>
                <c:pt idx="12">
                  <c:v>男科</c:v>
                </c:pt>
                <c:pt idx="13">
                  <c:v>身心医学科</c:v>
                </c:pt>
                <c:pt idx="14">
                  <c:v>显微骨科</c:v>
                </c:pt>
                <c:pt idx="15">
                  <c:v>心病四科</c:v>
                </c:pt>
                <c:pt idx="16">
                  <c:v>口腔科</c:v>
                </c:pt>
                <c:pt idx="17">
                  <c:v>重症医学科</c:v>
                </c:pt>
                <c:pt idx="18">
                  <c:v>肝病科</c:v>
                </c:pt>
                <c:pt idx="19">
                  <c:v>神经内科</c:v>
                </c:pt>
                <c:pt idx="20">
                  <c:v>妇二科</c:v>
                </c:pt>
                <c:pt idx="21">
                  <c:v>东区重症医学科</c:v>
                </c:pt>
                <c:pt idx="22">
                  <c:v>神经外科</c:v>
                </c:pt>
                <c:pt idx="23">
                  <c:v>泌尿外科</c:v>
                </c:pt>
                <c:pt idx="24">
                  <c:v>耳鼻喉科</c:v>
                </c:pt>
                <c:pt idx="25">
                  <c:v>运动损伤骨科</c:v>
                </c:pt>
                <c:pt idx="26">
                  <c:v>医院</c:v>
                </c:pt>
                <c:pt idx="27">
                  <c:v>眼科</c:v>
                </c:pt>
                <c:pt idx="28">
                  <c:v>脾胃病科</c:v>
                </c:pt>
                <c:pt idx="29">
                  <c:v>脑病三科</c:v>
                </c:pt>
                <c:pt idx="30">
                  <c:v>脑病一科</c:v>
                </c:pt>
                <c:pt idx="31">
                  <c:v>普通外科</c:v>
                </c:pt>
                <c:pt idx="32">
                  <c:v>呼吸内科</c:v>
                </c:pt>
                <c:pt idx="33">
                  <c:v>骨科</c:v>
                </c:pt>
                <c:pt idx="34">
                  <c:v>内分泌科</c:v>
                </c:pt>
                <c:pt idx="35">
                  <c:v>创伤骨科</c:v>
                </c:pt>
                <c:pt idx="36">
                  <c:v>肾脏内科</c:v>
                </c:pt>
                <c:pt idx="37">
                  <c:v>肛肠科</c:v>
                </c:pt>
                <c:pt idx="38">
                  <c:v>康复科</c:v>
                </c:pt>
                <c:pt idx="39">
                  <c:v>治未病中心</c:v>
                </c:pt>
                <c:pt idx="40">
                  <c:v>西区重症医学科</c:v>
                </c:pt>
                <c:pt idx="41">
                  <c:v>心病一科</c:v>
                </c:pt>
                <c:pt idx="42">
                  <c:v>脑病二科</c:v>
                </c:pt>
                <c:pt idx="43">
                  <c:v>肾病科</c:v>
                </c:pt>
                <c:pt idx="44">
                  <c:v>周围血管科</c:v>
                </c:pt>
                <c:pt idx="45">
                  <c:v>关节骨科</c:v>
                </c:pt>
                <c:pt idx="46">
                  <c:v>脾胃科消化科合并</c:v>
                </c:pt>
                <c:pt idx="47">
                  <c:v>乳腺甲状腺外科</c:v>
                </c:pt>
                <c:pt idx="48">
                  <c:v>血液科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产科</c:v>
                </c:pt>
                <c:pt idx="52">
                  <c:v>胸外科</c:v>
                </c:pt>
                <c:pt idx="53">
                  <c:v>妇科妇二科合并</c:v>
                </c:pt>
                <c:pt idx="54">
                  <c:v>心病二科</c:v>
                </c:pt>
                <c:pt idx="55">
                  <c:v>脊柱骨科</c:v>
                </c:pt>
                <c:pt idx="56">
                  <c:v>肿瘤内科</c:v>
                </c:pt>
                <c:pt idx="57">
                  <c:v>中医外治中心</c:v>
                </c:pt>
                <c:pt idx="58">
                  <c:v>风湿病科</c:v>
                </c:pt>
                <c:pt idx="59">
                  <c:v>综合内科</c:v>
                </c:pt>
                <c:pt idx="60">
                  <c:v>微创骨科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97.95748934180453</c:v>
                </c:pt>
                <c:pt idx="2">
                  <c:v>95.48208433329772</c:v>
                </c:pt>
                <c:pt idx="3">
                  <c:v>93.00271628210507</c:v>
                </c:pt>
                <c:pt idx="4">
                  <c:v>92.4042150059109</c:v>
                </c:pt>
                <c:pt idx="5">
                  <c:v>92.30232735063437</c:v>
                </c:pt>
                <c:pt idx="6">
                  <c:v>91.18568067954011</c:v>
                </c:pt>
                <c:pt idx="7">
                  <c:v>90.53095473099668</c:v>
                </c:pt>
                <c:pt idx="8">
                  <c:v>89.68683565745411</c:v>
                </c:pt>
                <c:pt idx="9">
                  <c:v>89.65915469506784</c:v>
                </c:pt>
                <c:pt idx="10">
                  <c:v>89.54226654485876</c:v>
                </c:pt>
                <c:pt idx="11">
                  <c:v>88.30942622119467</c:v>
                </c:pt>
                <c:pt idx="12">
                  <c:v>85.99210957937606</c:v>
                </c:pt>
                <c:pt idx="13">
                  <c:v>85.29093088867808</c:v>
                </c:pt>
                <c:pt idx="14">
                  <c:v>84.58300255596362</c:v>
                </c:pt>
                <c:pt idx="15">
                  <c:v>84.03488950590304</c:v>
                </c:pt>
                <c:pt idx="16">
                  <c:v>82.91911531609584</c:v>
                </c:pt>
                <c:pt idx="17">
                  <c:v>81.05637051013638</c:v>
                </c:pt>
                <c:pt idx="18">
                  <c:v>80.64937430049605</c:v>
                </c:pt>
                <c:pt idx="19">
                  <c:v>77.62317470928141</c:v>
                </c:pt>
                <c:pt idx="20">
                  <c:v>75.54802783279148</c:v>
                </c:pt>
                <c:pt idx="21">
                  <c:v>73.39639794144722</c:v>
                </c:pt>
                <c:pt idx="22">
                  <c:v>72.45256296374222</c:v>
                </c:pt>
                <c:pt idx="23">
                  <c:v>68.07417948242771</c:v>
                </c:pt>
                <c:pt idx="24">
                  <c:v>67.80396195785306</c:v>
                </c:pt>
                <c:pt idx="25">
                  <c:v>67.65932913333575</c:v>
                </c:pt>
                <c:pt idx="26">
                  <c:v>66.50851336126978</c:v>
                </c:pt>
                <c:pt idx="27">
                  <c:v>66.38401698555782</c:v>
                </c:pt>
                <c:pt idx="28">
                  <c:v>65.12986337972046</c:v>
                </c:pt>
                <c:pt idx="29">
                  <c:v>61.91373318720626</c:v>
                </c:pt>
                <c:pt idx="30">
                  <c:v>61.23995871720974</c:v>
                </c:pt>
                <c:pt idx="31">
                  <c:v>55.550650594821775</c:v>
                </c:pt>
                <c:pt idx="32">
                  <c:v>54.99530231971227</c:v>
                </c:pt>
                <c:pt idx="33">
                  <c:v>54.66267470848689</c:v>
                </c:pt>
                <c:pt idx="34">
                  <c:v>50.28754574096701</c:v>
                </c:pt>
                <c:pt idx="35">
                  <c:v>48.788371427727924</c:v>
                </c:pt>
                <c:pt idx="36">
                  <c:v>46.07645116514153</c:v>
                </c:pt>
                <c:pt idx="37">
                  <c:v>41.4536824952282</c:v>
                </c:pt>
                <c:pt idx="38">
                  <c:v>41.37882273162011</c:v>
                </c:pt>
                <c:pt idx="39">
                  <c:v>40.0697627432952</c:v>
                </c:pt>
                <c:pt idx="40">
                  <c:v>36.98992810933995</c:v>
                </c:pt>
                <c:pt idx="41">
                  <c:v>34.60142951880135</c:v>
                </c:pt>
                <c:pt idx="42">
                  <c:v>33.19464533804648</c:v>
                </c:pt>
                <c:pt idx="43">
                  <c:v>33.192784022762986</c:v>
                </c:pt>
                <c:pt idx="44">
                  <c:v>32.50942665274766</c:v>
                </c:pt>
                <c:pt idx="45">
                  <c:v>28.12275051218333</c:v>
                </c:pt>
                <c:pt idx="46">
                  <c:v>27.420097742031185</c:v>
                </c:pt>
                <c:pt idx="47">
                  <c:v>26.369283444670682</c:v>
                </c:pt>
                <c:pt idx="48">
                  <c:v>24.71111878571829</c:v>
                </c:pt>
                <c:pt idx="49">
                  <c:v>23.21540338685323</c:v>
                </c:pt>
                <c:pt idx="50">
                  <c:v>23.07351926309744</c:v>
                </c:pt>
                <c:pt idx="51">
                  <c:v>20.07483535426643</c:v>
                </c:pt>
                <c:pt idx="52">
                  <c:v>18.936497346070954</c:v>
                </c:pt>
                <c:pt idx="53">
                  <c:v>18.437555411471134</c:v>
                </c:pt>
                <c:pt idx="54">
                  <c:v>16.21693770037037</c:v>
                </c:pt>
                <c:pt idx="55">
                  <c:v>13.783143590948688</c:v>
                </c:pt>
                <c:pt idx="56">
                  <c:v>13.627275842043323</c:v>
                </c:pt>
                <c:pt idx="57">
                  <c:v>12.472133048258726</c:v>
                </c:pt>
                <c:pt idx="58">
                  <c:v>8.706380590902095</c:v>
                </c:pt>
                <c:pt idx="59">
                  <c:v>3.6404413843882995</c:v>
                </c:pt>
                <c:pt idx="60">
                  <c:v>2.19517411792849</c:v>
                </c:pt>
                <c:pt idx="61">
                  <c:v>1.2095067515870035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风湿病科</c:v>
                </c:pt>
                <c:pt idx="2">
                  <c:v>身心医学科</c:v>
                </c:pt>
                <c:pt idx="3">
                  <c:v>脾胃科消化科合并</c:v>
                </c:pt>
                <c:pt idx="4">
                  <c:v>脑病三科</c:v>
                </c:pt>
                <c:pt idx="5">
                  <c:v>肝病科</c:v>
                </c:pt>
                <c:pt idx="6">
                  <c:v>妇科妇二科合并</c:v>
                </c:pt>
                <c:pt idx="7">
                  <c:v>骨科</c:v>
                </c:pt>
                <c:pt idx="8">
                  <c:v>肿瘤内科</c:v>
                </c:pt>
                <c:pt idx="9">
                  <c:v>运动损伤骨科</c:v>
                </c:pt>
                <c:pt idx="10">
                  <c:v>美容皮肤科</c:v>
                </c:pt>
                <c:pt idx="11">
                  <c:v>口腔科</c:v>
                </c:pt>
                <c:pt idx="12">
                  <c:v>脑病二科</c:v>
                </c:pt>
                <c:pt idx="13">
                  <c:v>微创骨科</c:v>
                </c:pt>
                <c:pt idx="14">
                  <c:v>关节骨科</c:v>
                </c:pt>
                <c:pt idx="15">
                  <c:v>东区重症医学科</c:v>
                </c:pt>
                <c:pt idx="16">
                  <c:v>脊柱骨科</c:v>
                </c:pt>
                <c:pt idx="17">
                  <c:v>显微骨科</c:v>
                </c:pt>
                <c:pt idx="18">
                  <c:v>心病四科</c:v>
                </c:pt>
                <c:pt idx="19">
                  <c:v>神经外科</c:v>
                </c:pt>
                <c:pt idx="20">
                  <c:v>医院</c:v>
                </c:pt>
                <c:pt idx="21">
                  <c:v>中医经典科</c:v>
                </c:pt>
                <c:pt idx="22">
                  <c:v>产科</c:v>
                </c:pt>
                <c:pt idx="23">
                  <c:v>推拿科</c:v>
                </c:pt>
                <c:pt idx="24">
                  <c:v>心病二科</c:v>
                </c:pt>
                <c:pt idx="25">
                  <c:v>针灸科</c:v>
                </c:pt>
                <c:pt idx="26">
                  <c:v>心血管内科</c:v>
                </c:pt>
                <c:pt idx="27">
                  <c:v>康复科</c:v>
                </c:pt>
                <c:pt idx="28">
                  <c:v>妇科</c:v>
                </c:pt>
                <c:pt idx="29">
                  <c:v>周围血管科</c:v>
                </c:pt>
                <c:pt idx="30">
                  <c:v>老年医学科</c:v>
                </c:pt>
                <c:pt idx="31">
                  <c:v>乳腺甲状腺外科</c:v>
                </c:pt>
                <c:pt idx="32">
                  <c:v>肾脏内科</c:v>
                </c:pt>
                <c:pt idx="33">
                  <c:v>妇二科</c:v>
                </c:pt>
                <c:pt idx="34">
                  <c:v>东区肾病科</c:v>
                </c:pt>
                <c:pt idx="35">
                  <c:v>综合内科</c:v>
                </c:pt>
                <c:pt idx="36">
                  <c:v>呼吸内科</c:v>
                </c:pt>
                <c:pt idx="37">
                  <c:v>小儿推拿科</c:v>
                </c:pt>
                <c:pt idx="38">
                  <c:v>创伤骨科</c:v>
                </c:pt>
                <c:pt idx="39">
                  <c:v>肝胆外科</c:v>
                </c:pt>
                <c:pt idx="40">
                  <c:v>泌尿外科</c:v>
                </c:pt>
                <c:pt idx="41">
                  <c:v>胸外科</c:v>
                </c:pt>
                <c:pt idx="42">
                  <c:v>重症医学科</c:v>
                </c:pt>
                <c:pt idx="43">
                  <c:v>儿科</c:v>
                </c:pt>
                <c:pt idx="44">
                  <c:v>消化内科</c:v>
                </c:pt>
                <c:pt idx="45">
                  <c:v>小儿骨科</c:v>
                </c:pt>
                <c:pt idx="46">
                  <c:v>心病三科</c:v>
                </c:pt>
                <c:pt idx="47">
                  <c:v>心病一科</c:v>
                </c:pt>
                <c:pt idx="48">
                  <c:v>眼科</c:v>
                </c:pt>
                <c:pt idx="49">
                  <c:v>血液科</c:v>
                </c:pt>
                <c:pt idx="50">
                  <c:v>脑病一科</c:v>
                </c:pt>
                <c:pt idx="51">
                  <c:v>普通外科</c:v>
                </c:pt>
                <c:pt idx="52">
                  <c:v>神经内科</c:v>
                </c:pt>
                <c:pt idx="53">
                  <c:v>中医外治中心</c:v>
                </c:pt>
                <c:pt idx="54">
                  <c:v>内分泌科</c:v>
                </c:pt>
                <c:pt idx="55">
                  <c:v>脾胃病科</c:v>
                </c:pt>
                <c:pt idx="56">
                  <c:v>肾病科</c:v>
                </c:pt>
                <c:pt idx="57">
                  <c:v>治未病中心</c:v>
                </c:pt>
                <c:pt idx="58">
                  <c:v>西区重症医学科</c:v>
                </c:pt>
                <c:pt idx="59">
                  <c:v>肛肠科</c:v>
                </c:pt>
                <c:pt idx="60">
                  <c:v>耳鼻喉科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98.8519777924432</c:v>
                </c:pt>
                <c:pt idx="2">
                  <c:v>97.70403219801283</c:v>
                </c:pt>
                <c:pt idx="3">
                  <c:v>94.32165447663239</c:v>
                </c:pt>
                <c:pt idx="4">
                  <c:v>93.87620616974043</c:v>
                </c:pt>
                <c:pt idx="5">
                  <c:v>92.78325921700787</c:v>
                </c:pt>
                <c:pt idx="6">
                  <c:v>91.39544546511438</c:v>
                </c:pt>
                <c:pt idx="7">
                  <c:v>89.99478628428686</c:v>
                </c:pt>
                <c:pt idx="8">
                  <c:v>89.72197546191363</c:v>
                </c:pt>
                <c:pt idx="9">
                  <c:v>88.5334543136823</c:v>
                </c:pt>
                <c:pt idx="10">
                  <c:v>87.20091010108402</c:v>
                </c:pt>
                <c:pt idx="11">
                  <c:v>81.0470247308705</c:v>
                </c:pt>
                <c:pt idx="12">
                  <c:v>80.86311094460193</c:v>
                </c:pt>
                <c:pt idx="13">
                  <c:v>80.50069759103299</c:v>
                </c:pt>
                <c:pt idx="14">
                  <c:v>79.7744813261128</c:v>
                </c:pt>
                <c:pt idx="15">
                  <c:v>74.8690678065369</c:v>
                </c:pt>
                <c:pt idx="16">
                  <c:v>74.22239727134928</c:v>
                </c:pt>
                <c:pt idx="17">
                  <c:v>72.66935952158632</c:v>
                </c:pt>
                <c:pt idx="18">
                  <c:v>72.5611096317374</c:v>
                </c:pt>
                <c:pt idx="19">
                  <c:v>69.40363442415344</c:v>
                </c:pt>
                <c:pt idx="20">
                  <c:v>68.3660920703335</c:v>
                </c:pt>
                <c:pt idx="21">
                  <c:v>67.40537662520023</c:v>
                </c:pt>
                <c:pt idx="22">
                  <c:v>65.2157860110116</c:v>
                </c:pt>
                <c:pt idx="23">
                  <c:v>65.15180373024259</c:v>
                </c:pt>
                <c:pt idx="24">
                  <c:v>61.680690780989345</c:v>
                </c:pt>
                <c:pt idx="25">
                  <c:v>61.38666096294086</c:v>
                </c:pt>
                <c:pt idx="26">
                  <c:v>61.056805108857574</c:v>
                </c:pt>
                <c:pt idx="27">
                  <c:v>58.04263089193526</c:v>
                </c:pt>
                <c:pt idx="28">
                  <c:v>57.53993972258539</c:v>
                </c:pt>
                <c:pt idx="29">
                  <c:v>55.11585423434658</c:v>
                </c:pt>
                <c:pt idx="30">
                  <c:v>54.92022682710128</c:v>
                </c:pt>
                <c:pt idx="31">
                  <c:v>50.73338872564453</c:v>
                </c:pt>
                <c:pt idx="32">
                  <c:v>47.3106327743492</c:v>
                </c:pt>
                <c:pt idx="33">
                  <c:v>47.18157345836557</c:v>
                </c:pt>
                <c:pt idx="34">
                  <c:v>45.2206546295526</c:v>
                </c:pt>
                <c:pt idx="35">
                  <c:v>44.40461497784253</c:v>
                </c:pt>
                <c:pt idx="36">
                  <c:v>43.11689176771003</c:v>
                </c:pt>
                <c:pt idx="37">
                  <c:v>42.59559053436628</c:v>
                </c:pt>
                <c:pt idx="38">
                  <c:v>40.35092776574697</c:v>
                </c:pt>
                <c:pt idx="39">
                  <c:v>33.029057539983974</c:v>
                </c:pt>
                <c:pt idx="40">
                  <c:v>32.77949594935253</c:v>
                </c:pt>
                <c:pt idx="41">
                  <c:v>32.657074786201626</c:v>
                </c:pt>
                <c:pt idx="42">
                  <c:v>28.262733629420662</c:v>
                </c:pt>
                <c:pt idx="43">
                  <c:v>27.66849594757859</c:v>
                </c:pt>
                <c:pt idx="44">
                  <c:v>26.431196484437283</c:v>
                </c:pt>
                <c:pt idx="45">
                  <c:v>26.36358958579168</c:v>
                </c:pt>
                <c:pt idx="46">
                  <c:v>24.462728012439666</c:v>
                </c:pt>
                <c:pt idx="47">
                  <c:v>24.18658241842484</c:v>
                </c:pt>
                <c:pt idx="48">
                  <c:v>23.047176790207363</c:v>
                </c:pt>
                <c:pt idx="49">
                  <c:v>20.280599715615562</c:v>
                </c:pt>
                <c:pt idx="50">
                  <c:v>20.07549544431685</c:v>
                </c:pt>
                <c:pt idx="51">
                  <c:v>19.46107732756329</c:v>
                </c:pt>
                <c:pt idx="52">
                  <c:v>14.356087626767014</c:v>
                </c:pt>
                <c:pt idx="53">
                  <c:v>10.956876239133937</c:v>
                </c:pt>
                <c:pt idx="54">
                  <c:v>10.786920482594034</c:v>
                </c:pt>
                <c:pt idx="55">
                  <c:v>10.647356320596094</c:v>
                </c:pt>
                <c:pt idx="56">
                  <c:v>7.207245667852956</c:v>
                </c:pt>
                <c:pt idx="57">
                  <c:v>4.7401636401449565</c:v>
                </c:pt>
                <c:pt idx="58">
                  <c:v>4.629172958638854</c:v>
                </c:pt>
                <c:pt idx="59">
                  <c:v>4.135877025303742</c:v>
                </c:pt>
                <c:pt idx="60">
                  <c:v>1.7956707054659262</c:v>
                </c:pt>
                <c:pt idx="61">
                  <c:v>1.7144496904477913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眼科</c:v>
                </c:pt>
                <c:pt idx="2">
                  <c:v>医院</c:v>
                </c:pt>
                <c:pt idx="3">
                  <c:v>中医外治中心</c:v>
                </c:pt>
                <c:pt idx="4">
                  <c:v>显微骨科</c:v>
                </c:pt>
                <c:pt idx="5">
                  <c:v>血液科</c:v>
                </c:pt>
                <c:pt idx="6">
                  <c:v>心病二科</c:v>
                </c:pt>
                <c:pt idx="7">
                  <c:v>产科</c:v>
                </c:pt>
                <c:pt idx="8">
                  <c:v>肿瘤内科</c:v>
                </c:pt>
                <c:pt idx="9">
                  <c:v>胸外科</c:v>
                </c:pt>
                <c:pt idx="10">
                  <c:v>消化内科</c:v>
                </c:pt>
                <c:pt idx="11">
                  <c:v>综合内科</c:v>
                </c:pt>
                <c:pt idx="12">
                  <c:v>东区肾病科</c:v>
                </c:pt>
                <c:pt idx="13">
                  <c:v>西区重症医学科</c:v>
                </c:pt>
                <c:pt idx="14">
                  <c:v>微创骨科</c:v>
                </c:pt>
                <c:pt idx="15">
                  <c:v>皮肤科</c:v>
                </c:pt>
                <c:pt idx="16">
                  <c:v>脑病三科</c:v>
                </c:pt>
                <c:pt idx="17">
                  <c:v>口腔科</c:v>
                </c:pt>
                <c:pt idx="18">
                  <c:v>推拿科</c:v>
                </c:pt>
                <c:pt idx="19">
                  <c:v>妇科</c:v>
                </c:pt>
                <c:pt idx="20">
                  <c:v>脑病一科</c:v>
                </c:pt>
                <c:pt idx="21">
                  <c:v>骨科</c:v>
                </c:pt>
                <c:pt idx="22">
                  <c:v>肝病科</c:v>
                </c:pt>
                <c:pt idx="23">
                  <c:v>肛肠科</c:v>
                </c:pt>
                <c:pt idx="24">
                  <c:v>妇二科</c:v>
                </c:pt>
                <c:pt idx="25">
                  <c:v>关节骨科</c:v>
                </c:pt>
                <c:pt idx="26">
                  <c:v>脑病二科</c:v>
                </c:pt>
                <c:pt idx="27">
                  <c:v>儿科</c:v>
                </c:pt>
                <c:pt idx="28">
                  <c:v>针灸科</c:v>
                </c:pt>
                <c:pt idx="29">
                  <c:v>脾胃科消化科合并</c:v>
                </c:pt>
                <c:pt idx="30">
                  <c:v>妇科妇二科合并</c:v>
                </c:pt>
                <c:pt idx="31">
                  <c:v>小儿推拿科</c:v>
                </c:pt>
                <c:pt idx="32">
                  <c:v>东区重症医学科</c:v>
                </c:pt>
                <c:pt idx="33">
                  <c:v>男科</c:v>
                </c:pt>
                <c:pt idx="34">
                  <c:v>普通外科</c:v>
                </c:pt>
                <c:pt idx="35">
                  <c:v>治未病中心</c:v>
                </c:pt>
                <c:pt idx="36">
                  <c:v>老年医学科</c:v>
                </c:pt>
                <c:pt idx="37">
                  <c:v>创伤骨科</c:v>
                </c:pt>
                <c:pt idx="38">
                  <c:v>美容皮肤科</c:v>
                </c:pt>
                <c:pt idx="39">
                  <c:v>耳鼻喉科</c:v>
                </c:pt>
                <c:pt idx="40">
                  <c:v>心病三科</c:v>
                </c:pt>
                <c:pt idx="41">
                  <c:v>神经外科</c:v>
                </c:pt>
                <c:pt idx="42">
                  <c:v>肝胆外科</c:v>
                </c:pt>
                <c:pt idx="43">
                  <c:v>脊柱骨科</c:v>
                </c:pt>
                <c:pt idx="44">
                  <c:v>心病四科</c:v>
                </c:pt>
                <c:pt idx="45">
                  <c:v>心血管内科</c:v>
                </c:pt>
                <c:pt idx="46">
                  <c:v>泌尿外科</c:v>
                </c:pt>
                <c:pt idx="47">
                  <c:v>肾病科</c:v>
                </c:pt>
                <c:pt idx="48">
                  <c:v>神经内科</c:v>
                </c:pt>
                <c:pt idx="49">
                  <c:v>呼吸内科</c:v>
                </c:pt>
                <c:pt idx="50">
                  <c:v>肾脏内科</c:v>
                </c:pt>
                <c:pt idx="51">
                  <c:v>脾胃病科</c:v>
                </c:pt>
                <c:pt idx="52">
                  <c:v>乳腺甲状腺外科</c:v>
                </c:pt>
                <c:pt idx="53">
                  <c:v>周围血管科</c:v>
                </c:pt>
                <c:pt idx="54">
                  <c:v>重症医学科</c:v>
                </c:pt>
                <c:pt idx="55">
                  <c:v>小儿骨科</c:v>
                </c:pt>
                <c:pt idx="56">
                  <c:v>内分泌科</c:v>
                </c:pt>
                <c:pt idx="57">
                  <c:v>心病一科</c:v>
                </c:pt>
                <c:pt idx="58">
                  <c:v>风湿病科</c:v>
                </c:pt>
                <c:pt idx="59">
                  <c:v>运动损伤骨科</c:v>
                </c:pt>
                <c:pt idx="60">
                  <c:v>身心医学科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99.98680372525116</c:v>
                </c:pt>
                <c:pt idx="2">
                  <c:v>98.4990547498987</c:v>
                </c:pt>
                <c:pt idx="3">
                  <c:v>98.44155519953574</c:v>
                </c:pt>
                <c:pt idx="4">
                  <c:v>98.04132108964558</c:v>
                </c:pt>
                <c:pt idx="5">
                  <c:v>97.09616879489415</c:v>
                </c:pt>
                <c:pt idx="6">
                  <c:v>96.83393375102476</c:v>
                </c:pt>
                <c:pt idx="7">
                  <c:v>94.97112932145215</c:v>
                </c:pt>
                <c:pt idx="8">
                  <c:v>94.83777096412891</c:v>
                </c:pt>
                <c:pt idx="9">
                  <c:v>94.20501160546056</c:v>
                </c:pt>
                <c:pt idx="10">
                  <c:v>93.8556492237977</c:v>
                </c:pt>
                <c:pt idx="11">
                  <c:v>93.62638227421829</c:v>
                </c:pt>
                <c:pt idx="12">
                  <c:v>93.47854005732941</c:v>
                </c:pt>
                <c:pt idx="13">
                  <c:v>91.5409276125478</c:v>
                </c:pt>
                <c:pt idx="14">
                  <c:v>91.29375489773209</c:v>
                </c:pt>
                <c:pt idx="15">
                  <c:v>91.09787324384148</c:v>
                </c:pt>
                <c:pt idx="16">
                  <c:v>87.10344589533678</c:v>
                </c:pt>
                <c:pt idx="17">
                  <c:v>84.54837232260738</c:v>
                </c:pt>
                <c:pt idx="18">
                  <c:v>83.82481281155</c:v>
                </c:pt>
                <c:pt idx="19">
                  <c:v>76.77882676576095</c:v>
                </c:pt>
                <c:pt idx="20">
                  <c:v>74.72039275858906</c:v>
                </c:pt>
                <c:pt idx="21">
                  <c:v>73.24934136027078</c:v>
                </c:pt>
                <c:pt idx="22">
                  <c:v>67.78347043700114</c:v>
                </c:pt>
                <c:pt idx="23">
                  <c:v>66.86478847027392</c:v>
                </c:pt>
                <c:pt idx="24">
                  <c:v>66.3786429128478</c:v>
                </c:pt>
                <c:pt idx="25">
                  <c:v>65.70090617462978</c:v>
                </c:pt>
                <c:pt idx="26">
                  <c:v>57.07942941146323</c:v>
                </c:pt>
                <c:pt idx="27">
                  <c:v>55.67342485364838</c:v>
                </c:pt>
                <c:pt idx="28">
                  <c:v>53.8600704017468</c:v>
                </c:pt>
                <c:pt idx="29">
                  <c:v>49.77268488442162</c:v>
                </c:pt>
                <c:pt idx="30">
                  <c:v>48.90507986333376</c:v>
                </c:pt>
                <c:pt idx="31">
                  <c:v>48.71951264062635</c:v>
                </c:pt>
                <c:pt idx="32">
                  <c:v>47.96590194983813</c:v>
                </c:pt>
                <c:pt idx="33">
                  <c:v>46.42474512245565</c:v>
                </c:pt>
                <c:pt idx="34">
                  <c:v>46.10430096217563</c:v>
                </c:pt>
                <c:pt idx="35">
                  <c:v>44.55537410764922</c:v>
                </c:pt>
                <c:pt idx="36">
                  <c:v>44.141311565591195</c:v>
                </c:pt>
                <c:pt idx="37">
                  <c:v>43.52517382787846</c:v>
                </c:pt>
                <c:pt idx="38">
                  <c:v>43.2078530468329</c:v>
                </c:pt>
                <c:pt idx="39">
                  <c:v>42.72833913695972</c:v>
                </c:pt>
                <c:pt idx="40">
                  <c:v>42.20455261967911</c:v>
                </c:pt>
                <c:pt idx="41">
                  <c:v>41.293123581182314</c:v>
                </c:pt>
                <c:pt idx="42">
                  <c:v>40.62082045680316</c:v>
                </c:pt>
                <c:pt idx="43">
                  <c:v>39.392050943567675</c:v>
                </c:pt>
                <c:pt idx="44">
                  <c:v>37.27664363049846</c:v>
                </c:pt>
                <c:pt idx="45">
                  <c:v>37.1706408203859</c:v>
                </c:pt>
                <c:pt idx="46">
                  <c:v>33.31198415584545</c:v>
                </c:pt>
                <c:pt idx="47">
                  <c:v>28.73588033799118</c:v>
                </c:pt>
                <c:pt idx="48">
                  <c:v>25.957055853433584</c:v>
                </c:pt>
                <c:pt idx="49">
                  <c:v>20.852891234904625</c:v>
                </c:pt>
                <c:pt idx="50">
                  <c:v>19.62024281226707</c:v>
                </c:pt>
                <c:pt idx="51">
                  <c:v>16.932253317481287</c:v>
                </c:pt>
                <c:pt idx="52">
                  <c:v>15.321985744775441</c:v>
                </c:pt>
                <c:pt idx="53">
                  <c:v>10.956409497309888</c:v>
                </c:pt>
                <c:pt idx="54">
                  <c:v>10.353339518808815</c:v>
                </c:pt>
                <c:pt idx="55">
                  <c:v>8.611515148809856</c:v>
                </c:pt>
                <c:pt idx="56">
                  <c:v>5.228091613482377</c:v>
                </c:pt>
                <c:pt idx="57">
                  <c:v>4.4910166456758995</c:v>
                </c:pt>
                <c:pt idx="58">
                  <c:v>3.0833357596578437</c:v>
                </c:pt>
                <c:pt idx="59">
                  <c:v>2.9693992169149155</c:v>
                </c:pt>
                <c:pt idx="60">
                  <c:v>2.8154943699903967</c:v>
                </c:pt>
                <c:pt idx="61">
                  <c:v>2.703555013717738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神经内科</c:v>
                </c:pt>
                <c:pt idx="2">
                  <c:v>骨科</c:v>
                </c:pt>
                <c:pt idx="3">
                  <c:v>东区肾病科</c:v>
                </c:pt>
                <c:pt idx="4">
                  <c:v>眼科</c:v>
                </c:pt>
                <c:pt idx="5">
                  <c:v>肛肠科</c:v>
                </c:pt>
                <c:pt idx="6">
                  <c:v>胸外科</c:v>
                </c:pt>
                <c:pt idx="7">
                  <c:v>小儿推拿科</c:v>
                </c:pt>
                <c:pt idx="8">
                  <c:v>中医经典科</c:v>
                </c:pt>
                <c:pt idx="9">
                  <c:v>心病一科</c:v>
                </c:pt>
                <c:pt idx="10">
                  <c:v>男科</c:v>
                </c:pt>
                <c:pt idx="11">
                  <c:v>妇科</c:v>
                </c:pt>
                <c:pt idx="12">
                  <c:v>微创骨科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心血管内科</c:v>
                </c:pt>
                <c:pt idx="16">
                  <c:v>妇科妇二科合并</c:v>
                </c:pt>
                <c:pt idx="17">
                  <c:v>脑病一科</c:v>
                </c:pt>
                <c:pt idx="18">
                  <c:v>内分泌科</c:v>
                </c:pt>
                <c:pt idx="19">
                  <c:v>重症医学科</c:v>
                </c:pt>
                <c:pt idx="20">
                  <c:v>小儿骨科</c:v>
                </c:pt>
                <c:pt idx="21">
                  <c:v>血液科</c:v>
                </c:pt>
                <c:pt idx="22">
                  <c:v>心病四科</c:v>
                </c:pt>
                <c:pt idx="23">
                  <c:v>脾胃病科</c:v>
                </c:pt>
                <c:pt idx="24">
                  <c:v>治未病中心</c:v>
                </c:pt>
                <c:pt idx="25">
                  <c:v>中医外治中心</c:v>
                </c:pt>
                <c:pt idx="26">
                  <c:v>口腔科</c:v>
                </c:pt>
                <c:pt idx="27">
                  <c:v>医院</c:v>
                </c:pt>
                <c:pt idx="28">
                  <c:v>东区重症医学科</c:v>
                </c:pt>
                <c:pt idx="29">
                  <c:v>普通外科</c:v>
                </c:pt>
                <c:pt idx="30">
                  <c:v>脑病二科</c:v>
                </c:pt>
                <c:pt idx="31">
                  <c:v>产科</c:v>
                </c:pt>
                <c:pt idx="32">
                  <c:v>显微骨科</c:v>
                </c:pt>
                <c:pt idx="33">
                  <c:v>乳腺甲状腺外科</c:v>
                </c:pt>
                <c:pt idx="34">
                  <c:v>针灸科</c:v>
                </c:pt>
                <c:pt idx="35">
                  <c:v>耳鼻喉科</c:v>
                </c:pt>
                <c:pt idx="36">
                  <c:v>肾病科</c:v>
                </c:pt>
                <c:pt idx="37">
                  <c:v>神经外科</c:v>
                </c:pt>
                <c:pt idx="38">
                  <c:v>儿科</c:v>
                </c:pt>
                <c:pt idx="39">
                  <c:v>泌尿外科</c:v>
                </c:pt>
                <c:pt idx="40">
                  <c:v>肾脏内科</c:v>
                </c:pt>
                <c:pt idx="41">
                  <c:v>肝胆外科</c:v>
                </c:pt>
                <c:pt idx="42">
                  <c:v>呼吸内科</c:v>
                </c:pt>
                <c:pt idx="43">
                  <c:v>脊柱骨科</c:v>
                </c:pt>
                <c:pt idx="44">
                  <c:v>消化内科</c:v>
                </c:pt>
                <c:pt idx="45">
                  <c:v>肝病科</c:v>
                </c:pt>
                <c:pt idx="46">
                  <c:v>身心医学科</c:v>
                </c:pt>
                <c:pt idx="47">
                  <c:v>脾胃科消化科合并</c:v>
                </c:pt>
                <c:pt idx="48">
                  <c:v>推拿科</c:v>
                </c:pt>
                <c:pt idx="49">
                  <c:v>运动损伤骨科</c:v>
                </c:pt>
                <c:pt idx="50">
                  <c:v>肿瘤内科</c:v>
                </c:pt>
                <c:pt idx="51">
                  <c:v>关节骨科</c:v>
                </c:pt>
                <c:pt idx="52">
                  <c:v>美容皮肤科</c:v>
                </c:pt>
                <c:pt idx="53">
                  <c:v>心病二科</c:v>
                </c:pt>
                <c:pt idx="54">
                  <c:v>综合内科</c:v>
                </c:pt>
                <c:pt idx="55">
                  <c:v>皮肤科</c:v>
                </c:pt>
                <c:pt idx="56">
                  <c:v>老年医学科</c:v>
                </c:pt>
                <c:pt idx="57">
                  <c:v>心病三科</c:v>
                </c:pt>
                <c:pt idx="58">
                  <c:v>周围血管科</c:v>
                </c:pt>
                <c:pt idx="59">
                  <c:v>康复科</c:v>
                </c:pt>
                <c:pt idx="60">
                  <c:v>妇二科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37.629126701311904</c:v>
                </c:pt>
                <c:pt idx="2">
                  <c:v>17.132296467673754</c:v>
                </c:pt>
                <c:pt idx="3">
                  <c:v>8.166318461251734</c:v>
                </c:pt>
                <c:pt idx="4">
                  <c:v>6.468368358176279</c:v>
                </c:pt>
                <c:pt idx="5">
                  <c:v>4.240008493880804</c:v>
                </c:pt>
                <c:pt idx="6">
                  <c:v>3.935771933924004</c:v>
                </c:pt>
                <c:pt idx="7">
                  <c:v>3.3465650306469623</c:v>
                </c:pt>
                <c:pt idx="8">
                  <c:v>3.321431049583391</c:v>
                </c:pt>
                <c:pt idx="9">
                  <c:v>2.9588323126798897</c:v>
                </c:pt>
                <c:pt idx="10">
                  <c:v>2.82397722484352</c:v>
                </c:pt>
                <c:pt idx="11">
                  <c:v>2.8121591150527063</c:v>
                </c:pt>
                <c:pt idx="12">
                  <c:v>2.538272001290037</c:v>
                </c:pt>
                <c:pt idx="13">
                  <c:v>2.2160489348155683</c:v>
                </c:pt>
                <c:pt idx="14">
                  <c:v>2.180577627978679</c:v>
                </c:pt>
                <c:pt idx="15">
                  <c:v>2.0994667995284937</c:v>
                </c:pt>
                <c:pt idx="16">
                  <c:v>2.0739993629322915</c:v>
                </c:pt>
                <c:pt idx="17">
                  <c:v>2.0258197949201597</c:v>
                </c:pt>
                <c:pt idx="18">
                  <c:v>2.023123772348745</c:v>
                </c:pt>
                <c:pt idx="19">
                  <c:v>2.016309928867138</c:v>
                </c:pt>
                <c:pt idx="20">
                  <c:v>1.9331538722901915</c:v>
                </c:pt>
                <c:pt idx="21">
                  <c:v>1.8735503073936648</c:v>
                </c:pt>
                <c:pt idx="22">
                  <c:v>1.7346835964519725</c:v>
                </c:pt>
                <c:pt idx="23">
                  <c:v>1.7329379371161389</c:v>
                </c:pt>
                <c:pt idx="24">
                  <c:v>1.603660488691743</c:v>
                </c:pt>
                <c:pt idx="25">
                  <c:v>1.4125285037804456</c:v>
                </c:pt>
                <c:pt idx="26">
                  <c:v>1.3407490084065252</c:v>
                </c:pt>
                <c:pt idx="27">
                  <c:v>1.2595840351160772</c:v>
                </c:pt>
                <c:pt idx="28">
                  <c:v>1.2172952444406326</c:v>
                </c:pt>
                <c:pt idx="29">
                  <c:v>1.1875643417773674</c:v>
                </c:pt>
                <c:pt idx="30">
                  <c:v>1.1575780011911307</c:v>
                </c:pt>
                <c:pt idx="31">
                  <c:v>1.1552541141081412</c:v>
                </c:pt>
                <c:pt idx="32">
                  <c:v>1.1449084295037912</c:v>
                </c:pt>
                <c:pt idx="33">
                  <c:v>1.1338859834175419</c:v>
                </c:pt>
                <c:pt idx="34">
                  <c:v>1.1104785518025648</c:v>
                </c:pt>
                <c:pt idx="35">
                  <c:v>1.0569672719259637</c:v>
                </c:pt>
                <c:pt idx="36">
                  <c:v>1.0521808438512443</c:v>
                </c:pt>
                <c:pt idx="37">
                  <c:v>1.0464133216953075</c:v>
                </c:pt>
                <c:pt idx="38">
                  <c:v>1.0301551299565506</c:v>
                </c:pt>
                <c:pt idx="39">
                  <c:v>1.018789682371609</c:v>
                </c:pt>
                <c:pt idx="40">
                  <c:v>0.9775693544552062</c:v>
                </c:pt>
                <c:pt idx="41">
                  <c:v>0.8646037916575361</c:v>
                </c:pt>
                <c:pt idx="42">
                  <c:v>0.8489867745369828</c:v>
                </c:pt>
                <c:pt idx="43">
                  <c:v>0.8430742242753004</c:v>
                </c:pt>
                <c:pt idx="44">
                  <c:v>0.8317753648015153</c:v>
                </c:pt>
                <c:pt idx="45">
                  <c:v>0.8226453429705042</c:v>
                </c:pt>
                <c:pt idx="46">
                  <c:v>0.804279355922467</c:v>
                </c:pt>
                <c:pt idx="47">
                  <c:v>0.7746952079670594</c:v>
                </c:pt>
                <c:pt idx="48">
                  <c:v>0.7470765396006254</c:v>
                </c:pt>
                <c:pt idx="49">
                  <c:v>0.7328540316385889</c:v>
                </c:pt>
                <c:pt idx="50">
                  <c:v>0.7014166044464664</c:v>
                </c:pt>
                <c:pt idx="51">
                  <c:v>0.7009862909516408</c:v>
                </c:pt>
                <c:pt idx="52">
                  <c:v>0.6884846640289053</c:v>
                </c:pt>
                <c:pt idx="53">
                  <c:v>0.6512722480459514</c:v>
                </c:pt>
                <c:pt idx="54">
                  <c:v>0.6506034486844948</c:v>
                </c:pt>
                <c:pt idx="55">
                  <c:v>0.6432770845612463</c:v>
                </c:pt>
                <c:pt idx="56">
                  <c:v>0.6364608240439674</c:v>
                </c:pt>
                <c:pt idx="57">
                  <c:v>0.6249403547082827</c:v>
                </c:pt>
                <c:pt idx="58">
                  <c:v>0.6207412047688768</c:v>
                </c:pt>
                <c:pt idx="59">
                  <c:v>0.5984176171935597</c:v>
                </c:pt>
                <c:pt idx="60">
                  <c:v>0.5867589894371997</c:v>
                </c:pt>
                <c:pt idx="61">
                  <c:v>0.5793024020844597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产科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推拿科</c:v>
                </c:pt>
                <c:pt idx="5">
                  <c:v>创伤骨科</c:v>
                </c:pt>
                <c:pt idx="6">
                  <c:v>运动损伤骨科</c:v>
                </c:pt>
                <c:pt idx="7">
                  <c:v>肾病科</c:v>
                </c:pt>
                <c:pt idx="8">
                  <c:v>身心医学科</c:v>
                </c:pt>
                <c:pt idx="9">
                  <c:v>泌尿外科</c:v>
                </c:pt>
                <c:pt idx="10">
                  <c:v>血液科</c:v>
                </c:pt>
                <c:pt idx="11">
                  <c:v>肛肠科</c:v>
                </c:pt>
                <c:pt idx="12">
                  <c:v>心血管内科</c:v>
                </c:pt>
                <c:pt idx="13">
                  <c:v>综合内科</c:v>
                </c:pt>
                <c:pt idx="14">
                  <c:v>周围血管科</c:v>
                </c:pt>
                <c:pt idx="15">
                  <c:v>儿科</c:v>
                </c:pt>
                <c:pt idx="16">
                  <c:v>脾胃科消化科合并</c:v>
                </c:pt>
                <c:pt idx="17">
                  <c:v>风湿病科</c:v>
                </c:pt>
                <c:pt idx="18">
                  <c:v>乳腺甲状腺外科</c:v>
                </c:pt>
                <c:pt idx="19">
                  <c:v>皮肤科</c:v>
                </c:pt>
                <c:pt idx="20">
                  <c:v>眼科</c:v>
                </c:pt>
                <c:pt idx="21">
                  <c:v>小儿骨科</c:v>
                </c:pt>
                <c:pt idx="22">
                  <c:v>肝病科</c:v>
                </c:pt>
                <c:pt idx="23">
                  <c:v>治未病中心</c:v>
                </c:pt>
                <c:pt idx="24">
                  <c:v>妇科妇二科合并</c:v>
                </c:pt>
                <c:pt idx="25">
                  <c:v>老年医学科</c:v>
                </c:pt>
                <c:pt idx="26">
                  <c:v>脾胃病科</c:v>
                </c:pt>
                <c:pt idx="27">
                  <c:v>西区重症医学科</c:v>
                </c:pt>
                <c:pt idx="28">
                  <c:v>医院</c:v>
                </c:pt>
                <c:pt idx="29">
                  <c:v>胸外科</c:v>
                </c:pt>
                <c:pt idx="30">
                  <c:v>针灸科</c:v>
                </c:pt>
                <c:pt idx="31">
                  <c:v>骨科</c:v>
                </c:pt>
                <c:pt idx="32">
                  <c:v>康复科</c:v>
                </c:pt>
                <c:pt idx="33">
                  <c:v>重症医学科</c:v>
                </c:pt>
                <c:pt idx="34">
                  <c:v>心病一科</c:v>
                </c:pt>
                <c:pt idx="35">
                  <c:v>中医外治中心</c:v>
                </c:pt>
                <c:pt idx="36">
                  <c:v>妇科</c:v>
                </c:pt>
                <c:pt idx="37">
                  <c:v>小儿推拿科</c:v>
                </c:pt>
                <c:pt idx="38">
                  <c:v>脑病一科</c:v>
                </c:pt>
                <c:pt idx="39">
                  <c:v>口腔科</c:v>
                </c:pt>
                <c:pt idx="40">
                  <c:v>妇二科</c:v>
                </c:pt>
                <c:pt idx="41">
                  <c:v>关节骨科</c:v>
                </c:pt>
                <c:pt idx="42">
                  <c:v>显微骨科</c:v>
                </c:pt>
                <c:pt idx="43">
                  <c:v>呼吸内科</c:v>
                </c:pt>
                <c:pt idx="44">
                  <c:v>心病二科</c:v>
                </c:pt>
                <c:pt idx="45">
                  <c:v>内分泌科</c:v>
                </c:pt>
                <c:pt idx="46">
                  <c:v>神经内科</c:v>
                </c:pt>
                <c:pt idx="47">
                  <c:v>脑病三科</c:v>
                </c:pt>
                <c:pt idx="48">
                  <c:v>脑病二科</c:v>
                </c:pt>
                <c:pt idx="49">
                  <c:v>脊柱骨科</c:v>
                </c:pt>
                <c:pt idx="50">
                  <c:v>东区重症医学科</c:v>
                </c:pt>
                <c:pt idx="51">
                  <c:v>东区肾病科</c:v>
                </c:pt>
                <c:pt idx="52">
                  <c:v>肿瘤内科</c:v>
                </c:pt>
                <c:pt idx="53">
                  <c:v>神经外科</c:v>
                </c:pt>
                <c:pt idx="54">
                  <c:v>心病三科</c:v>
                </c:pt>
                <c:pt idx="55">
                  <c:v>耳鼻喉科</c:v>
                </c:pt>
                <c:pt idx="56">
                  <c:v>肝胆外科</c:v>
                </c:pt>
                <c:pt idx="57">
                  <c:v>美容皮肤科</c:v>
                </c:pt>
                <c:pt idx="58">
                  <c:v>男科</c:v>
                </c:pt>
                <c:pt idx="59">
                  <c:v>消化内科</c:v>
                </c:pt>
                <c:pt idx="60">
                  <c:v>普通外科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59.70206895626629</c:v>
                </c:pt>
                <c:pt idx="2">
                  <c:v>21.7901110613053</c:v>
                </c:pt>
                <c:pt idx="3">
                  <c:v>18.08551720893505</c:v>
                </c:pt>
                <c:pt idx="4">
                  <c:v>16.109419815551274</c:v>
                </c:pt>
                <c:pt idx="5">
                  <c:v>7.467058985334885</c:v>
                </c:pt>
                <c:pt idx="6">
                  <c:v>7.308236764402808</c:v>
                </c:pt>
                <c:pt idx="7">
                  <c:v>5.590852855336588</c:v>
                </c:pt>
                <c:pt idx="8">
                  <c:v>5.514156014851583</c:v>
                </c:pt>
                <c:pt idx="9">
                  <c:v>4.95784785741201</c:v>
                </c:pt>
                <c:pt idx="10">
                  <c:v>4.742788900534179</c:v>
                </c:pt>
                <c:pt idx="11">
                  <c:v>4.633298621071544</c:v>
                </c:pt>
                <c:pt idx="12">
                  <c:v>4.591500701897318</c:v>
                </c:pt>
                <c:pt idx="13">
                  <c:v>3.0767581449673154</c:v>
                </c:pt>
                <c:pt idx="14">
                  <c:v>2.858347220866044</c:v>
                </c:pt>
                <c:pt idx="15">
                  <c:v>2.3614141436693084</c:v>
                </c:pt>
                <c:pt idx="16">
                  <c:v>2.3323622345090027</c:v>
                </c:pt>
                <c:pt idx="17">
                  <c:v>2.017536699147657</c:v>
                </c:pt>
                <c:pt idx="18">
                  <c:v>1.9501467713150762</c:v>
                </c:pt>
                <c:pt idx="19">
                  <c:v>1.8899473394893629</c:v>
                </c:pt>
                <c:pt idx="20">
                  <c:v>1.8377802990549148</c:v>
                </c:pt>
                <c:pt idx="21">
                  <c:v>1.710933966015347</c:v>
                </c:pt>
                <c:pt idx="22">
                  <c:v>1.592681536634759</c:v>
                </c:pt>
                <c:pt idx="23">
                  <c:v>1.4420399406189164</c:v>
                </c:pt>
                <c:pt idx="24">
                  <c:v>1.3177485089918535</c:v>
                </c:pt>
                <c:pt idx="25">
                  <c:v>1.3130727717754758</c:v>
                </c:pt>
                <c:pt idx="26">
                  <c:v>1.2482418696165118</c:v>
                </c:pt>
                <c:pt idx="27">
                  <c:v>1.1738807949606063</c:v>
                </c:pt>
                <c:pt idx="28">
                  <c:v>1.1240175051426962</c:v>
                </c:pt>
                <c:pt idx="29">
                  <c:v>1.0676396119383844</c:v>
                </c:pt>
                <c:pt idx="30">
                  <c:v>1.0526626751318229</c:v>
                </c:pt>
                <c:pt idx="31">
                  <c:v>1.0238618888087008</c:v>
                </c:pt>
                <c:pt idx="32">
                  <c:v>1.0206498286869883</c:v>
                </c:pt>
                <c:pt idx="33">
                  <c:v>1.0181148166761398</c:v>
                </c:pt>
                <c:pt idx="34">
                  <c:v>0.997445655580989</c:v>
                </c:pt>
                <c:pt idx="35">
                  <c:v>0.980802599224236</c:v>
                </c:pt>
                <c:pt idx="36">
                  <c:v>0.9618716748503017</c:v>
                </c:pt>
                <c:pt idx="37">
                  <c:v>0.8821773739275821</c:v>
                </c:pt>
                <c:pt idx="38">
                  <c:v>0.7977476738647097</c:v>
                </c:pt>
                <c:pt idx="39">
                  <c:v>0.780861804601973</c:v>
                </c:pt>
                <c:pt idx="40">
                  <c:v>0.7521666896923189</c:v>
                </c:pt>
                <c:pt idx="41">
                  <c:v>0.7512017670883682</c:v>
                </c:pt>
                <c:pt idx="42">
                  <c:v>0.7230557040997233</c:v>
                </c:pt>
                <c:pt idx="43">
                  <c:v>0.6972626647577014</c:v>
                </c:pt>
                <c:pt idx="44">
                  <c:v>0.6745397337080289</c:v>
                </c:pt>
                <c:pt idx="45">
                  <c:v>0.6742375827039775</c:v>
                </c:pt>
                <c:pt idx="46">
                  <c:v>0.6565246614135144</c:v>
                </c:pt>
                <c:pt idx="47">
                  <c:v>0.6428498389217369</c:v>
                </c:pt>
                <c:pt idx="48">
                  <c:v>0.6421342311186293</c:v>
                </c:pt>
                <c:pt idx="49">
                  <c:v>0.6264048116954154</c:v>
                </c:pt>
                <c:pt idx="50">
                  <c:v>0.5769972124030449</c:v>
                </c:pt>
                <c:pt idx="51">
                  <c:v>0.5651374174021625</c:v>
                </c:pt>
                <c:pt idx="52">
                  <c:v>0.563840926351629</c:v>
                </c:pt>
                <c:pt idx="53">
                  <c:v>0.5355257263293817</c:v>
                </c:pt>
                <c:pt idx="54">
                  <c:v>0.5102947041073324</c:v>
                </c:pt>
                <c:pt idx="55">
                  <c:v>0.5072252263561308</c:v>
                </c:pt>
                <c:pt idx="56">
                  <c:v>0.4501271894012183</c:v>
                </c:pt>
                <c:pt idx="57">
                  <c:v>0.4487779067274593</c:v>
                </c:pt>
                <c:pt idx="58">
                  <c:v>0.4483586410191187</c:v>
                </c:pt>
                <c:pt idx="59">
                  <c:v>0.4436657702326036</c:v>
                </c:pt>
                <c:pt idx="60">
                  <c:v>0.43145971188580917</c:v>
                </c:pt>
                <c:pt idx="61">
                  <c:v>0.4233501085955936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67.6810001428028</c:v>
                </c:pt>
                <c:pt idx="1">
                  <c:v>60.54378001610904</c:v>
                </c:pt>
                <c:pt idx="2">
                  <c:v>59.643114365880976</c:v>
                </c:pt>
                <c:pt idx="3">
                  <c:v>58.226100308782655</c:v>
                </c:pt>
                <c:pt idx="4">
                  <c:v>57.715045181081756</c:v>
                </c:pt>
                <c:pt idx="5">
                  <c:v>57.564079853706225</c:v>
                </c:pt>
                <c:pt idx="6">
                  <c:v>56.89857286600192</c:v>
                </c:pt>
                <c:pt idx="7">
                  <c:v>56.87224126166149</c:v>
                </c:pt>
                <c:pt idx="8">
                  <c:v>56.744453641583185</c:v>
                </c:pt>
                <c:pt idx="9">
                  <c:v>56.482660857378896</c:v>
                </c:pt>
                <c:pt idx="10">
                  <c:v>55.37781853504014</c:v>
                </c:pt>
                <c:pt idx="11">
                  <c:v>54.996953859215985</c:v>
                </c:pt>
                <c:pt idx="12">
                  <c:v>54.76407683518347</c:v>
                </c:pt>
                <c:pt idx="13">
                  <c:v>54.68885953908657</c:v>
                </c:pt>
                <c:pt idx="14">
                  <c:v>54.30855317453403</c:v>
                </c:pt>
                <c:pt idx="15">
                  <c:v>53.785611904136495</c:v>
                </c:pt>
                <c:pt idx="16">
                  <c:v>53.23087487592444</c:v>
                </c:pt>
                <c:pt idx="17">
                  <c:v>52.89075487744141</c:v>
                </c:pt>
                <c:pt idx="18">
                  <c:v>52.72847226817667</c:v>
                </c:pt>
                <c:pt idx="19">
                  <c:v>52.317319671727766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21.664160541792253</c:v>
                </c:pt>
                <c:pt idx="1">
                  <c:v>15.827405754216695</c:v>
                </c:pt>
                <c:pt idx="2">
                  <c:v>30.295325893669524</c:v>
                </c:pt>
                <c:pt idx="3">
                  <c:v>36.74028025955931</c:v>
                </c:pt>
                <c:pt idx="4">
                  <c:v>33.79498620160081</c:v>
                </c:pt>
                <c:pt idx="5">
                  <c:v>34.30440827258683</c:v>
                </c:pt>
                <c:pt idx="6">
                  <c:v>30.327999338809356</c:v>
                </c:pt>
                <c:pt idx="7">
                  <c:v>12.313723054877356</c:v>
                </c:pt>
                <c:pt idx="8">
                  <c:v>16.59291510399891</c:v>
                </c:pt>
                <c:pt idx="9">
                  <c:v>27.302694196758797</c:v>
                </c:pt>
                <c:pt idx="10">
                  <c:v>28.44173293576581</c:v>
                </c:pt>
                <c:pt idx="11">
                  <c:v>30.01450745571355</c:v>
                </c:pt>
                <c:pt idx="12">
                  <c:v>9.129649370794475</c:v>
                </c:pt>
                <c:pt idx="13">
                  <c:v>37.67388733089098</c:v>
                </c:pt>
                <c:pt idx="14">
                  <c:v>16.805061743693734</c:v>
                </c:pt>
                <c:pt idx="15">
                  <c:v>31.919638483409</c:v>
                </c:pt>
                <c:pt idx="16">
                  <c:v>8.732420916846895</c:v>
                </c:pt>
                <c:pt idx="17">
                  <c:v>22.10515923078476</c:v>
                </c:pt>
                <c:pt idx="18">
                  <c:v>15.255034676517445</c:v>
                </c:pt>
                <c:pt idx="19">
                  <c:v>29.03586745400068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重症医学科</c:v>
                </c:pt>
                <c:pt idx="2">
                  <c:v>肾病科</c:v>
                </c:pt>
                <c:pt idx="3">
                  <c:v>关节骨科</c:v>
                </c:pt>
                <c:pt idx="4">
                  <c:v>心病三科</c:v>
                </c:pt>
                <c:pt idx="5">
                  <c:v>风湿病科</c:v>
                </c:pt>
                <c:pt idx="6">
                  <c:v>中医经典科</c:v>
                </c:pt>
                <c:pt idx="7">
                  <c:v>口腔科</c:v>
                </c:pt>
                <c:pt idx="8">
                  <c:v>胸外科</c:v>
                </c:pt>
                <c:pt idx="9">
                  <c:v>产科</c:v>
                </c:pt>
                <c:pt idx="10">
                  <c:v>儿科</c:v>
                </c:pt>
                <c:pt idx="11">
                  <c:v>消化内科</c:v>
                </c:pt>
                <c:pt idx="12">
                  <c:v>微创骨科</c:v>
                </c:pt>
                <c:pt idx="13">
                  <c:v>小儿骨科</c:v>
                </c:pt>
                <c:pt idx="14">
                  <c:v>普通外科</c:v>
                </c:pt>
                <c:pt idx="15">
                  <c:v>创伤骨科</c:v>
                </c:pt>
                <c:pt idx="16">
                  <c:v>妇二科</c:v>
                </c:pt>
                <c:pt idx="17">
                  <c:v>脾胃病科</c:v>
                </c:pt>
                <c:pt idx="18">
                  <c:v>治未病中心</c:v>
                </c:pt>
                <c:pt idx="19">
                  <c:v>康复科</c:v>
                </c:pt>
                <c:pt idx="20">
                  <c:v>周围血管科</c:v>
                </c:pt>
                <c:pt idx="21">
                  <c:v>神经外科</c:v>
                </c:pt>
                <c:pt idx="22">
                  <c:v>肾脏内科</c:v>
                </c:pt>
                <c:pt idx="23">
                  <c:v>肝病科</c:v>
                </c:pt>
                <c:pt idx="24">
                  <c:v>骨科</c:v>
                </c:pt>
                <c:pt idx="25">
                  <c:v>肿瘤内科</c:v>
                </c:pt>
                <c:pt idx="26">
                  <c:v>西区重症医学科</c:v>
                </c:pt>
                <c:pt idx="27">
                  <c:v>心病二科</c:v>
                </c:pt>
                <c:pt idx="28">
                  <c:v>泌尿外科</c:v>
                </c:pt>
                <c:pt idx="29">
                  <c:v>妇科妇二科合并</c:v>
                </c:pt>
                <c:pt idx="30">
                  <c:v>小儿推拿科</c:v>
                </c:pt>
                <c:pt idx="31">
                  <c:v>显微骨科</c:v>
                </c:pt>
                <c:pt idx="32">
                  <c:v>老年医学科</c:v>
                </c:pt>
                <c:pt idx="33">
                  <c:v>中医外治中心</c:v>
                </c:pt>
                <c:pt idx="34">
                  <c:v>综合内科</c:v>
                </c:pt>
                <c:pt idx="35">
                  <c:v>心病一科</c:v>
                </c:pt>
                <c:pt idx="36">
                  <c:v>乳腺甲状腺外科</c:v>
                </c:pt>
                <c:pt idx="37">
                  <c:v>耳鼻喉科</c:v>
                </c:pt>
                <c:pt idx="38">
                  <c:v>脑病一科</c:v>
                </c:pt>
                <c:pt idx="39">
                  <c:v>内分泌科</c:v>
                </c:pt>
                <c:pt idx="40">
                  <c:v>妇科</c:v>
                </c:pt>
                <c:pt idx="41">
                  <c:v>身心医学科</c:v>
                </c:pt>
                <c:pt idx="42">
                  <c:v>心血管内科</c:v>
                </c:pt>
                <c:pt idx="43">
                  <c:v>脾胃科消化科合并</c:v>
                </c:pt>
                <c:pt idx="44">
                  <c:v>美容皮肤科</c:v>
                </c:pt>
                <c:pt idx="45">
                  <c:v>血液科</c:v>
                </c:pt>
                <c:pt idx="46">
                  <c:v>肝胆外科</c:v>
                </c:pt>
                <c:pt idx="47">
                  <c:v>神经内科</c:v>
                </c:pt>
                <c:pt idx="48">
                  <c:v>呼吸内科</c:v>
                </c:pt>
                <c:pt idx="49">
                  <c:v>脊柱骨科</c:v>
                </c:pt>
                <c:pt idx="50">
                  <c:v>运动损伤骨科</c:v>
                </c:pt>
                <c:pt idx="51">
                  <c:v>皮肤科</c:v>
                </c:pt>
                <c:pt idx="52">
                  <c:v>东区重症医学科</c:v>
                </c:pt>
                <c:pt idx="53">
                  <c:v>针灸科</c:v>
                </c:pt>
                <c:pt idx="54">
                  <c:v>肛肠科</c:v>
                </c:pt>
                <c:pt idx="55">
                  <c:v>脑病三科</c:v>
                </c:pt>
                <c:pt idx="56">
                  <c:v>东区肾病科</c:v>
                </c:pt>
                <c:pt idx="57">
                  <c:v>眼科</c:v>
                </c:pt>
                <c:pt idx="58">
                  <c:v>脑病二科</c:v>
                </c:pt>
                <c:pt idx="59">
                  <c:v>心病四科</c:v>
                </c:pt>
                <c:pt idx="60">
                  <c:v>男科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98.97332124549644</c:v>
                </c:pt>
                <c:pt idx="2">
                  <c:v>96.30453557780505</c:v>
                </c:pt>
                <c:pt idx="3">
                  <c:v>94.38044597942122</c:v>
                </c:pt>
                <c:pt idx="4">
                  <c:v>94.36523601177309</c:v>
                </c:pt>
                <c:pt idx="5">
                  <c:v>88.8663083163016</c:v>
                </c:pt>
                <c:pt idx="6">
                  <c:v>87.50365764715738</c:v>
                </c:pt>
                <c:pt idx="7">
                  <c:v>85.559612568411</c:v>
                </c:pt>
                <c:pt idx="8">
                  <c:v>85.51015577850593</c:v>
                </c:pt>
                <c:pt idx="9">
                  <c:v>85.4108693489639</c:v>
                </c:pt>
                <c:pt idx="10">
                  <c:v>84.93660792916674</c:v>
                </c:pt>
                <c:pt idx="11">
                  <c:v>84.55274561150124</c:v>
                </c:pt>
                <c:pt idx="12">
                  <c:v>84.44913107003364</c:v>
                </c:pt>
                <c:pt idx="13">
                  <c:v>78.92472458109111</c:v>
                </c:pt>
                <c:pt idx="14">
                  <c:v>72.48125648904507</c:v>
                </c:pt>
                <c:pt idx="15">
                  <c:v>71.72398074906657</c:v>
                </c:pt>
                <c:pt idx="16">
                  <c:v>70.68281390450846</c:v>
                </c:pt>
                <c:pt idx="17">
                  <c:v>70.57815900984735</c:v>
                </c:pt>
                <c:pt idx="18">
                  <c:v>70.4364329740942</c:v>
                </c:pt>
                <c:pt idx="19">
                  <c:v>68.45686892029876</c:v>
                </c:pt>
                <c:pt idx="20">
                  <c:v>66.49446979527067</c:v>
                </c:pt>
                <c:pt idx="21">
                  <c:v>63.62904814796904</c:v>
                </c:pt>
                <c:pt idx="22">
                  <c:v>63.494395724632064</c:v>
                </c:pt>
                <c:pt idx="23">
                  <c:v>60.596021221794445</c:v>
                </c:pt>
                <c:pt idx="24">
                  <c:v>57.70393076144126</c:v>
                </c:pt>
                <c:pt idx="25">
                  <c:v>54.96451443616577</c:v>
                </c:pt>
                <c:pt idx="26">
                  <c:v>53.87811084566451</c:v>
                </c:pt>
                <c:pt idx="27">
                  <c:v>53.70452469272141</c:v>
                </c:pt>
                <c:pt idx="28">
                  <c:v>53.17411125212447</c:v>
                </c:pt>
                <c:pt idx="29">
                  <c:v>53.07244535997123</c:v>
                </c:pt>
                <c:pt idx="30">
                  <c:v>52.48922626172478</c:v>
                </c:pt>
                <c:pt idx="31">
                  <c:v>52.47871620223244</c:v>
                </c:pt>
                <c:pt idx="32">
                  <c:v>50.2873779662684</c:v>
                </c:pt>
                <c:pt idx="33">
                  <c:v>49.08471284752419</c:v>
                </c:pt>
                <c:pt idx="34">
                  <c:v>47.855502088542046</c:v>
                </c:pt>
                <c:pt idx="35">
                  <c:v>46.66433816204788</c:v>
                </c:pt>
                <c:pt idx="36">
                  <c:v>46.17734709242238</c:v>
                </c:pt>
                <c:pt idx="37">
                  <c:v>46.092526685890604</c:v>
                </c:pt>
                <c:pt idx="38">
                  <c:v>45.62906538432748</c:v>
                </c:pt>
                <c:pt idx="39">
                  <c:v>45.434130524854844</c:v>
                </c:pt>
                <c:pt idx="40">
                  <c:v>43.83783847371755</c:v>
                </c:pt>
                <c:pt idx="41">
                  <c:v>42.10478261771606</c:v>
                </c:pt>
                <c:pt idx="42">
                  <c:v>39.462632461301176</c:v>
                </c:pt>
                <c:pt idx="43">
                  <c:v>32.57936387026252</c:v>
                </c:pt>
                <c:pt idx="44">
                  <c:v>30.137847206022265</c:v>
                </c:pt>
                <c:pt idx="45">
                  <c:v>30.10431456194316</c:v>
                </c:pt>
                <c:pt idx="46">
                  <c:v>26.52266602414913</c:v>
                </c:pt>
                <c:pt idx="47">
                  <c:v>24.592704399097414</c:v>
                </c:pt>
                <c:pt idx="48">
                  <c:v>23.84572424444833</c:v>
                </c:pt>
                <c:pt idx="49">
                  <c:v>22.81106626731826</c:v>
                </c:pt>
                <c:pt idx="50">
                  <c:v>17.475304733525018</c:v>
                </c:pt>
                <c:pt idx="51">
                  <c:v>15.279692946655354</c:v>
                </c:pt>
                <c:pt idx="52">
                  <c:v>10.872343987944992</c:v>
                </c:pt>
                <c:pt idx="53">
                  <c:v>10.822539430500935</c:v>
                </c:pt>
                <c:pt idx="54">
                  <c:v>10.526394866579931</c:v>
                </c:pt>
                <c:pt idx="55">
                  <c:v>6.023554440709133</c:v>
                </c:pt>
                <c:pt idx="56">
                  <c:v>5.875591177184689</c:v>
                </c:pt>
                <c:pt idx="57">
                  <c:v>5.5105287676412855</c:v>
                </c:pt>
                <c:pt idx="58">
                  <c:v>4.7429260998241345</c:v>
                </c:pt>
                <c:pt idx="59">
                  <c:v>1.7011072050310445</c:v>
                </c:pt>
                <c:pt idx="60">
                  <c:v>0.0549530913120727</c:v>
                </c:pt>
                <c:pt idx="61">
                  <c:v>0.013469509068914885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乳腺甲状腺外科</c:v>
                </c:pt>
                <c:pt idx="2">
                  <c:v>肾脏内科</c:v>
                </c:pt>
                <c:pt idx="3">
                  <c:v>肝胆外科</c:v>
                </c:pt>
                <c:pt idx="4">
                  <c:v>神经内科</c:v>
                </c:pt>
                <c:pt idx="5">
                  <c:v>脾胃病科</c:v>
                </c:pt>
                <c:pt idx="6">
                  <c:v>美容皮肤科</c:v>
                </c:pt>
                <c:pt idx="7">
                  <c:v>内分泌科</c:v>
                </c:pt>
                <c:pt idx="8">
                  <c:v>肿瘤内科</c:v>
                </c:pt>
                <c:pt idx="9">
                  <c:v>脊柱骨科</c:v>
                </c:pt>
                <c:pt idx="10">
                  <c:v>东区肾病科</c:v>
                </c:pt>
                <c:pt idx="11">
                  <c:v>显微骨科</c:v>
                </c:pt>
                <c:pt idx="12">
                  <c:v>小儿推拿科</c:v>
                </c:pt>
                <c:pt idx="13">
                  <c:v>微创骨科</c:v>
                </c:pt>
                <c:pt idx="14">
                  <c:v>心病一科</c:v>
                </c:pt>
                <c:pt idx="15">
                  <c:v>心病二科</c:v>
                </c:pt>
                <c:pt idx="16">
                  <c:v>胸外科</c:v>
                </c:pt>
                <c:pt idx="17">
                  <c:v>耳鼻喉科</c:v>
                </c:pt>
                <c:pt idx="18">
                  <c:v>中医外治中心</c:v>
                </c:pt>
                <c:pt idx="19">
                  <c:v>老年医学科</c:v>
                </c:pt>
                <c:pt idx="20">
                  <c:v>眼科</c:v>
                </c:pt>
                <c:pt idx="21">
                  <c:v>脑病三科</c:v>
                </c:pt>
                <c:pt idx="22">
                  <c:v>小儿骨科</c:v>
                </c:pt>
                <c:pt idx="23">
                  <c:v>治未病中心</c:v>
                </c:pt>
                <c:pt idx="24">
                  <c:v>心病四科</c:v>
                </c:pt>
                <c:pt idx="25">
                  <c:v>心血管内科</c:v>
                </c:pt>
                <c:pt idx="26">
                  <c:v>康复科</c:v>
                </c:pt>
                <c:pt idx="27">
                  <c:v>针灸科</c:v>
                </c:pt>
                <c:pt idx="28">
                  <c:v>男科</c:v>
                </c:pt>
                <c:pt idx="29">
                  <c:v>皮肤科</c:v>
                </c:pt>
                <c:pt idx="30">
                  <c:v>儿科</c:v>
                </c:pt>
                <c:pt idx="31">
                  <c:v>东区重症医学科</c:v>
                </c:pt>
                <c:pt idx="32">
                  <c:v>骨科</c:v>
                </c:pt>
                <c:pt idx="33">
                  <c:v>中医经典科</c:v>
                </c:pt>
                <c:pt idx="34">
                  <c:v>运动损伤骨科</c:v>
                </c:pt>
                <c:pt idx="35">
                  <c:v>普通外科</c:v>
                </c:pt>
                <c:pt idx="36">
                  <c:v>综合内科</c:v>
                </c:pt>
                <c:pt idx="37">
                  <c:v>创伤骨科</c:v>
                </c:pt>
                <c:pt idx="38">
                  <c:v>脑病一科</c:v>
                </c:pt>
                <c:pt idx="39">
                  <c:v>妇科妇二科合并</c:v>
                </c:pt>
                <c:pt idx="40">
                  <c:v>妇二科</c:v>
                </c:pt>
                <c:pt idx="41">
                  <c:v>妇科</c:v>
                </c:pt>
                <c:pt idx="42">
                  <c:v>肛肠科</c:v>
                </c:pt>
                <c:pt idx="43">
                  <c:v>消化内科</c:v>
                </c:pt>
                <c:pt idx="44">
                  <c:v>身心医学科</c:v>
                </c:pt>
                <c:pt idx="45">
                  <c:v>风湿病科</c:v>
                </c:pt>
                <c:pt idx="46">
                  <c:v>重症医学科</c:v>
                </c:pt>
                <c:pt idx="47">
                  <c:v>神经外科</c:v>
                </c:pt>
                <c:pt idx="48">
                  <c:v>脾胃科消化科合并</c:v>
                </c:pt>
                <c:pt idx="49">
                  <c:v>周围血管科</c:v>
                </c:pt>
                <c:pt idx="50">
                  <c:v>呼吸内科</c:v>
                </c:pt>
                <c:pt idx="51">
                  <c:v>肝病科</c:v>
                </c:pt>
                <c:pt idx="52">
                  <c:v>肾病科</c:v>
                </c:pt>
                <c:pt idx="53">
                  <c:v>关节骨科</c:v>
                </c:pt>
                <c:pt idx="54">
                  <c:v>脑病二科</c:v>
                </c:pt>
                <c:pt idx="55">
                  <c:v>口腔科</c:v>
                </c:pt>
                <c:pt idx="56">
                  <c:v>血液科</c:v>
                </c:pt>
                <c:pt idx="57">
                  <c:v>泌尿外科</c:v>
                </c:pt>
                <c:pt idx="58">
                  <c:v>心病三科</c:v>
                </c:pt>
                <c:pt idx="59">
                  <c:v>推拿科</c:v>
                </c:pt>
                <c:pt idx="60">
                  <c:v>产科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97.89471640421571</c:v>
                </c:pt>
                <c:pt idx="2">
                  <c:v>94.90693778498247</c:v>
                </c:pt>
                <c:pt idx="3">
                  <c:v>94.32978151537577</c:v>
                </c:pt>
                <c:pt idx="4">
                  <c:v>93.95958896108337</c:v>
                </c:pt>
                <c:pt idx="5">
                  <c:v>92.16496273132404</c:v>
                </c:pt>
                <c:pt idx="6">
                  <c:v>91.88008927003646</c:v>
                </c:pt>
                <c:pt idx="7">
                  <c:v>89.88017169554621</c:v>
                </c:pt>
                <c:pt idx="8">
                  <c:v>89.25659938130804</c:v>
                </c:pt>
                <c:pt idx="9">
                  <c:v>88.65369223539496</c:v>
                </c:pt>
                <c:pt idx="10">
                  <c:v>87.00124863374715</c:v>
                </c:pt>
                <c:pt idx="11">
                  <c:v>83.12986968873469</c:v>
                </c:pt>
                <c:pt idx="12">
                  <c:v>81.95794204754095</c:v>
                </c:pt>
                <c:pt idx="13">
                  <c:v>77.70653147637299</c:v>
                </c:pt>
                <c:pt idx="14">
                  <c:v>75.27932615258591</c:v>
                </c:pt>
                <c:pt idx="15">
                  <c:v>74.83636028302737</c:v>
                </c:pt>
                <c:pt idx="16">
                  <c:v>72.74607647540479</c:v>
                </c:pt>
                <c:pt idx="17">
                  <c:v>71.51826238201318</c:v>
                </c:pt>
                <c:pt idx="18">
                  <c:v>71.19089747821282</c:v>
                </c:pt>
                <c:pt idx="19">
                  <c:v>68.46135037481476</c:v>
                </c:pt>
                <c:pt idx="20">
                  <c:v>68.44008775648506</c:v>
                </c:pt>
                <c:pt idx="21">
                  <c:v>68.37964540013833</c:v>
                </c:pt>
                <c:pt idx="22">
                  <c:v>62.89168146125209</c:v>
                </c:pt>
                <c:pt idx="23">
                  <c:v>60.73385260489857</c:v>
                </c:pt>
                <c:pt idx="24">
                  <c:v>59.377119014987166</c:v>
                </c:pt>
                <c:pt idx="25">
                  <c:v>59.11607462563467</c:v>
                </c:pt>
                <c:pt idx="26">
                  <c:v>58.92048352392143</c:v>
                </c:pt>
                <c:pt idx="27">
                  <c:v>56.14281265330673</c:v>
                </c:pt>
                <c:pt idx="28">
                  <c:v>55.9476466310701</c:v>
                </c:pt>
                <c:pt idx="29">
                  <c:v>53.83789920727939</c:v>
                </c:pt>
                <c:pt idx="30">
                  <c:v>50.43794687459539</c:v>
                </c:pt>
                <c:pt idx="31">
                  <c:v>48.483591449666115</c:v>
                </c:pt>
                <c:pt idx="32">
                  <c:v>46.11211527008397</c:v>
                </c:pt>
                <c:pt idx="33">
                  <c:v>45.71939181419156</c:v>
                </c:pt>
                <c:pt idx="34">
                  <c:v>45.423083654442024</c:v>
                </c:pt>
                <c:pt idx="35">
                  <c:v>43.029553067116616</c:v>
                </c:pt>
                <c:pt idx="36">
                  <c:v>42.5025136662462</c:v>
                </c:pt>
                <c:pt idx="37">
                  <c:v>41.34740815172014</c:v>
                </c:pt>
                <c:pt idx="38">
                  <c:v>40.32746864598564</c:v>
                </c:pt>
                <c:pt idx="39">
                  <c:v>36.38969700500844</c:v>
                </c:pt>
                <c:pt idx="40">
                  <c:v>35.463825355870036</c:v>
                </c:pt>
                <c:pt idx="41">
                  <c:v>33.00828515174764</c:v>
                </c:pt>
                <c:pt idx="42">
                  <c:v>32.91517811629844</c:v>
                </c:pt>
                <c:pt idx="43">
                  <c:v>31.901858281219152</c:v>
                </c:pt>
                <c:pt idx="44">
                  <c:v>31.691141033214876</c:v>
                </c:pt>
                <c:pt idx="45">
                  <c:v>30.14843062330979</c:v>
                </c:pt>
                <c:pt idx="46">
                  <c:v>27.98666012597819</c:v>
                </c:pt>
                <c:pt idx="47">
                  <c:v>26.03052506439576</c:v>
                </c:pt>
                <c:pt idx="48">
                  <c:v>22.231221058871665</c:v>
                </c:pt>
                <c:pt idx="49">
                  <c:v>18.57555918248078</c:v>
                </c:pt>
                <c:pt idx="50">
                  <c:v>18.381191122820567</c:v>
                </c:pt>
                <c:pt idx="51">
                  <c:v>16.952592292840254</c:v>
                </c:pt>
                <c:pt idx="52">
                  <c:v>16.51361494758191</c:v>
                </c:pt>
                <c:pt idx="53">
                  <c:v>13.673505997603163</c:v>
                </c:pt>
                <c:pt idx="54">
                  <c:v>10.675396074288098</c:v>
                </c:pt>
                <c:pt idx="55">
                  <c:v>8.705769033971178</c:v>
                </c:pt>
                <c:pt idx="56">
                  <c:v>7.1460379263839044</c:v>
                </c:pt>
                <c:pt idx="57">
                  <c:v>6.255336098556674</c:v>
                </c:pt>
                <c:pt idx="58">
                  <c:v>5.650677296183706</c:v>
                </c:pt>
                <c:pt idx="59">
                  <c:v>3.8876803332929843</c:v>
                </c:pt>
                <c:pt idx="60">
                  <c:v>1.405361039551431</c:v>
                </c:pt>
                <c:pt idx="61">
                  <c:v>0.011407125929179666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小儿骨科</c:v>
                </c:pt>
                <c:pt idx="2">
                  <c:v>心血管内科</c:v>
                </c:pt>
                <c:pt idx="3">
                  <c:v>耳鼻喉科</c:v>
                </c:pt>
                <c:pt idx="4">
                  <c:v>脑病三科</c:v>
                </c:pt>
                <c:pt idx="5">
                  <c:v>妇二科</c:v>
                </c:pt>
                <c:pt idx="6">
                  <c:v>身心医学科</c:v>
                </c:pt>
                <c:pt idx="7">
                  <c:v>肝胆外科</c:v>
                </c:pt>
                <c:pt idx="8">
                  <c:v>周围血管科</c:v>
                </c:pt>
                <c:pt idx="9">
                  <c:v>眼科</c:v>
                </c:pt>
                <c:pt idx="10">
                  <c:v>乳腺甲状腺外科</c:v>
                </c:pt>
                <c:pt idx="11">
                  <c:v>康复科</c:v>
                </c:pt>
                <c:pt idx="12">
                  <c:v>口腔科</c:v>
                </c:pt>
                <c:pt idx="13">
                  <c:v>脾胃病科</c:v>
                </c:pt>
                <c:pt idx="14">
                  <c:v>小儿推拿科</c:v>
                </c:pt>
                <c:pt idx="15">
                  <c:v>显微骨科</c:v>
                </c:pt>
                <c:pt idx="16">
                  <c:v>医院</c:v>
                </c:pt>
                <c:pt idx="17">
                  <c:v>皮肤科</c:v>
                </c:pt>
                <c:pt idx="18">
                  <c:v>关节骨科</c:v>
                </c:pt>
                <c:pt idx="19">
                  <c:v>普通外科</c:v>
                </c:pt>
                <c:pt idx="20">
                  <c:v>消化内科</c:v>
                </c:pt>
                <c:pt idx="21">
                  <c:v>妇科妇二科合并</c:v>
                </c:pt>
                <c:pt idx="22">
                  <c:v>肾脏内科</c:v>
                </c:pt>
                <c:pt idx="23">
                  <c:v>心病二科</c:v>
                </c:pt>
                <c:pt idx="24">
                  <c:v>运动损伤骨科</c:v>
                </c:pt>
                <c:pt idx="25">
                  <c:v>西区重症医学科</c:v>
                </c:pt>
                <c:pt idx="26">
                  <c:v>治未病中心</c:v>
                </c:pt>
                <c:pt idx="27">
                  <c:v>美容皮肤科</c:v>
                </c:pt>
                <c:pt idx="28">
                  <c:v>男科</c:v>
                </c:pt>
                <c:pt idx="29">
                  <c:v>老年医学科</c:v>
                </c:pt>
                <c:pt idx="30">
                  <c:v>血液科</c:v>
                </c:pt>
                <c:pt idx="31">
                  <c:v>微创骨科</c:v>
                </c:pt>
                <c:pt idx="32">
                  <c:v>妇科</c:v>
                </c:pt>
                <c:pt idx="33">
                  <c:v>综合内科</c:v>
                </c:pt>
                <c:pt idx="34">
                  <c:v>产科</c:v>
                </c:pt>
                <c:pt idx="35">
                  <c:v>内分泌科</c:v>
                </c:pt>
                <c:pt idx="36">
                  <c:v>脑病一科</c:v>
                </c:pt>
                <c:pt idx="37">
                  <c:v>针灸科</c:v>
                </c:pt>
                <c:pt idx="38">
                  <c:v>心病一科</c:v>
                </c:pt>
                <c:pt idx="39">
                  <c:v>呼吸内科</c:v>
                </c:pt>
                <c:pt idx="40">
                  <c:v>中医外治中心</c:v>
                </c:pt>
                <c:pt idx="41">
                  <c:v>神经内科</c:v>
                </c:pt>
                <c:pt idx="42">
                  <c:v>脾胃科消化科合并</c:v>
                </c:pt>
                <c:pt idx="43">
                  <c:v>风湿病科</c:v>
                </c:pt>
                <c:pt idx="44">
                  <c:v>肾病科</c:v>
                </c:pt>
                <c:pt idx="45">
                  <c:v>脑病二科</c:v>
                </c:pt>
                <c:pt idx="46">
                  <c:v>泌尿外科</c:v>
                </c:pt>
                <c:pt idx="47">
                  <c:v>东区重症医学科</c:v>
                </c:pt>
                <c:pt idx="48">
                  <c:v>肛肠科</c:v>
                </c:pt>
                <c:pt idx="49">
                  <c:v>心病三科</c:v>
                </c:pt>
                <c:pt idx="50">
                  <c:v>肿瘤内科</c:v>
                </c:pt>
                <c:pt idx="51">
                  <c:v>推拿科</c:v>
                </c:pt>
                <c:pt idx="52">
                  <c:v>创伤骨科</c:v>
                </c:pt>
                <c:pt idx="53">
                  <c:v>骨科</c:v>
                </c:pt>
                <c:pt idx="54">
                  <c:v>肝病科</c:v>
                </c:pt>
                <c:pt idx="55">
                  <c:v>重症医学科</c:v>
                </c:pt>
                <c:pt idx="56">
                  <c:v>神经外科</c:v>
                </c:pt>
                <c:pt idx="57">
                  <c:v>儿科</c:v>
                </c:pt>
                <c:pt idx="58">
                  <c:v>脊柱骨科</c:v>
                </c:pt>
                <c:pt idx="59">
                  <c:v>心病四科</c:v>
                </c:pt>
                <c:pt idx="60">
                  <c:v>中医经典科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99.87840942225883</c:v>
                </c:pt>
                <c:pt idx="2">
                  <c:v>98.74049660054989</c:v>
                </c:pt>
                <c:pt idx="3">
                  <c:v>91.87259715385171</c:v>
                </c:pt>
                <c:pt idx="4">
                  <c:v>91.44072020701692</c:v>
                </c:pt>
                <c:pt idx="5">
                  <c:v>88.54378517882864</c:v>
                </c:pt>
                <c:pt idx="6">
                  <c:v>82.82509254676047</c:v>
                </c:pt>
                <c:pt idx="7">
                  <c:v>82.42200267598906</c:v>
                </c:pt>
                <c:pt idx="8">
                  <c:v>81.43449927272515</c:v>
                </c:pt>
                <c:pt idx="9">
                  <c:v>81.12102693810404</c:v>
                </c:pt>
                <c:pt idx="10">
                  <c:v>80.40450347258336</c:v>
                </c:pt>
                <c:pt idx="11">
                  <c:v>79.56056355494606</c:v>
                </c:pt>
                <c:pt idx="12">
                  <c:v>78.5579476087496</c:v>
                </c:pt>
                <c:pt idx="13">
                  <c:v>74.05771621980776</c:v>
                </c:pt>
                <c:pt idx="14">
                  <c:v>73.33832514923473</c:v>
                </c:pt>
                <c:pt idx="15">
                  <c:v>70.85754779932718</c:v>
                </c:pt>
                <c:pt idx="16">
                  <c:v>70.57586620911512</c:v>
                </c:pt>
                <c:pt idx="17">
                  <c:v>69.85343122716183</c:v>
                </c:pt>
                <c:pt idx="18">
                  <c:v>68.96661816007169</c:v>
                </c:pt>
                <c:pt idx="19">
                  <c:v>67.18236025226956</c:v>
                </c:pt>
                <c:pt idx="20">
                  <c:v>65.36693371246436</c:v>
                </c:pt>
                <c:pt idx="21">
                  <c:v>64.95781917503429</c:v>
                </c:pt>
                <c:pt idx="22">
                  <c:v>64.1256533935954</c:v>
                </c:pt>
                <c:pt idx="23">
                  <c:v>62.61325081110741</c:v>
                </c:pt>
                <c:pt idx="24">
                  <c:v>56.52089942586278</c:v>
                </c:pt>
                <c:pt idx="25">
                  <c:v>55.33934629641426</c:v>
                </c:pt>
                <c:pt idx="26">
                  <c:v>54.72183078391584</c:v>
                </c:pt>
                <c:pt idx="27">
                  <c:v>53.309929394767096</c:v>
                </c:pt>
                <c:pt idx="28">
                  <c:v>52.99577940676981</c:v>
                </c:pt>
                <c:pt idx="29">
                  <c:v>52.52452831033282</c:v>
                </c:pt>
                <c:pt idx="30">
                  <c:v>52.37776295682665</c:v>
                </c:pt>
                <c:pt idx="31">
                  <c:v>51.245979730113035</c:v>
                </c:pt>
                <c:pt idx="32">
                  <c:v>50.90699053832276</c:v>
                </c:pt>
                <c:pt idx="33">
                  <c:v>49.98316468953504</c:v>
                </c:pt>
                <c:pt idx="34">
                  <c:v>47.0666882913396</c:v>
                </c:pt>
                <c:pt idx="35">
                  <c:v>46.23656759931391</c:v>
                </c:pt>
                <c:pt idx="36">
                  <c:v>44.887623702131165</c:v>
                </c:pt>
                <c:pt idx="37">
                  <c:v>43.68509021753369</c:v>
                </c:pt>
                <c:pt idx="38">
                  <c:v>42.98264115541289</c:v>
                </c:pt>
                <c:pt idx="39">
                  <c:v>40.95811258081285</c:v>
                </c:pt>
                <c:pt idx="40">
                  <c:v>40.17870919525095</c:v>
                </c:pt>
                <c:pt idx="41">
                  <c:v>39.14718116117496</c:v>
                </c:pt>
                <c:pt idx="42">
                  <c:v>37.98060926360486</c:v>
                </c:pt>
                <c:pt idx="43">
                  <c:v>37.47790576701838</c:v>
                </c:pt>
                <c:pt idx="44">
                  <c:v>37.25296795415915</c:v>
                </c:pt>
                <c:pt idx="45">
                  <c:v>34.677922811057236</c:v>
                </c:pt>
                <c:pt idx="46">
                  <c:v>31.994858653202293</c:v>
                </c:pt>
                <c:pt idx="47">
                  <c:v>30.94843579378461</c:v>
                </c:pt>
                <c:pt idx="48">
                  <c:v>30.5739045636396</c:v>
                </c:pt>
                <c:pt idx="49">
                  <c:v>26.638532287925955</c:v>
                </c:pt>
                <c:pt idx="50">
                  <c:v>26.55571424165925</c:v>
                </c:pt>
                <c:pt idx="51">
                  <c:v>26.29871330746715</c:v>
                </c:pt>
                <c:pt idx="52">
                  <c:v>21.765210942611578</c:v>
                </c:pt>
                <c:pt idx="53">
                  <c:v>21.388600607354352</c:v>
                </c:pt>
                <c:pt idx="54">
                  <c:v>19.624322481308706</c:v>
                </c:pt>
                <c:pt idx="55">
                  <c:v>14.668352545579527</c:v>
                </c:pt>
                <c:pt idx="56">
                  <c:v>12.278385873371764</c:v>
                </c:pt>
                <c:pt idx="57">
                  <c:v>11.857939554807473</c:v>
                </c:pt>
                <c:pt idx="58">
                  <c:v>9.375257493320241</c:v>
                </c:pt>
                <c:pt idx="59">
                  <c:v>5.431884833795679</c:v>
                </c:pt>
                <c:pt idx="60">
                  <c:v>4.685012455500288</c:v>
                </c:pt>
                <c:pt idx="61">
                  <c:v>2.273520126715698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骨科</c:v>
                </c:pt>
                <c:pt idx="2">
                  <c:v>妇科</c:v>
                </c:pt>
                <c:pt idx="3">
                  <c:v>肿瘤内科</c:v>
                </c:pt>
                <c:pt idx="4">
                  <c:v>脑病二科</c:v>
                </c:pt>
                <c:pt idx="5">
                  <c:v>呼吸内科</c:v>
                </c:pt>
                <c:pt idx="6">
                  <c:v>脊柱骨科</c:v>
                </c:pt>
                <c:pt idx="7">
                  <c:v>中医经典科</c:v>
                </c:pt>
                <c:pt idx="8">
                  <c:v>妇二科</c:v>
                </c:pt>
                <c:pt idx="9">
                  <c:v>产科</c:v>
                </c:pt>
                <c:pt idx="10">
                  <c:v>康复科</c:v>
                </c:pt>
                <c:pt idx="11">
                  <c:v>东区肾病科</c:v>
                </c:pt>
                <c:pt idx="12">
                  <c:v>微创骨科</c:v>
                </c:pt>
                <c:pt idx="13">
                  <c:v>东区重症医学科</c:v>
                </c:pt>
                <c:pt idx="14">
                  <c:v>神经外科</c:v>
                </c:pt>
                <c:pt idx="15">
                  <c:v>心病二科</c:v>
                </c:pt>
                <c:pt idx="16">
                  <c:v>针灸科</c:v>
                </c:pt>
                <c:pt idx="17">
                  <c:v>老年医学科</c:v>
                </c:pt>
                <c:pt idx="18">
                  <c:v>脑病一科</c:v>
                </c:pt>
                <c:pt idx="19">
                  <c:v>眼科</c:v>
                </c:pt>
                <c:pt idx="20">
                  <c:v>妇科妇二科合并</c:v>
                </c:pt>
                <c:pt idx="21">
                  <c:v>心病四科</c:v>
                </c:pt>
                <c:pt idx="22">
                  <c:v>风湿病科</c:v>
                </c:pt>
                <c:pt idx="23">
                  <c:v>小儿骨科</c:v>
                </c:pt>
                <c:pt idx="24">
                  <c:v>脾胃病科</c:v>
                </c:pt>
                <c:pt idx="25">
                  <c:v>胸外科</c:v>
                </c:pt>
                <c:pt idx="26">
                  <c:v>心病三科</c:v>
                </c:pt>
                <c:pt idx="27">
                  <c:v>心病一科</c:v>
                </c:pt>
                <c:pt idx="28">
                  <c:v>综合内科</c:v>
                </c:pt>
                <c:pt idx="29">
                  <c:v>乳腺甲状腺外科</c:v>
                </c:pt>
                <c:pt idx="30">
                  <c:v>脑病三科</c:v>
                </c:pt>
                <c:pt idx="31">
                  <c:v>肝病科</c:v>
                </c:pt>
                <c:pt idx="32">
                  <c:v>血液科</c:v>
                </c:pt>
                <c:pt idx="33">
                  <c:v>肾病科</c:v>
                </c:pt>
                <c:pt idx="34">
                  <c:v>推拿科</c:v>
                </c:pt>
                <c:pt idx="35">
                  <c:v>普通外科</c:v>
                </c:pt>
                <c:pt idx="36">
                  <c:v>西区重症医学科</c:v>
                </c:pt>
                <c:pt idx="37">
                  <c:v>神经内科</c:v>
                </c:pt>
                <c:pt idx="38">
                  <c:v>小儿推拿科</c:v>
                </c:pt>
                <c:pt idx="39">
                  <c:v>消化内科</c:v>
                </c:pt>
                <c:pt idx="40">
                  <c:v>男科</c:v>
                </c:pt>
                <c:pt idx="41">
                  <c:v>治未病中心</c:v>
                </c:pt>
                <c:pt idx="42">
                  <c:v>耳鼻喉科</c:v>
                </c:pt>
                <c:pt idx="43">
                  <c:v>运动损伤骨科</c:v>
                </c:pt>
                <c:pt idx="44">
                  <c:v>心血管内科</c:v>
                </c:pt>
                <c:pt idx="45">
                  <c:v>重症医学科</c:v>
                </c:pt>
                <c:pt idx="46">
                  <c:v>创伤骨科</c:v>
                </c:pt>
                <c:pt idx="47">
                  <c:v>肾脏内科</c:v>
                </c:pt>
                <c:pt idx="48">
                  <c:v>脾胃科消化科合并</c:v>
                </c:pt>
                <c:pt idx="49">
                  <c:v>儿科</c:v>
                </c:pt>
                <c:pt idx="50">
                  <c:v>关节骨科</c:v>
                </c:pt>
                <c:pt idx="51">
                  <c:v>中医外治中心</c:v>
                </c:pt>
                <c:pt idx="52">
                  <c:v>肛肠科</c:v>
                </c:pt>
                <c:pt idx="53">
                  <c:v>医院</c:v>
                </c:pt>
                <c:pt idx="54">
                  <c:v>内分泌科</c:v>
                </c:pt>
                <c:pt idx="55">
                  <c:v>口腔科</c:v>
                </c:pt>
                <c:pt idx="56">
                  <c:v>显微骨科</c:v>
                </c:pt>
                <c:pt idx="57">
                  <c:v>肝胆外科</c:v>
                </c:pt>
                <c:pt idx="58">
                  <c:v>美容皮肤科</c:v>
                </c:pt>
                <c:pt idx="59">
                  <c:v>周围血管科</c:v>
                </c:pt>
                <c:pt idx="60">
                  <c:v>皮肤科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99.15671584693061</c:v>
                </c:pt>
                <c:pt idx="2">
                  <c:v>99.10426434000425</c:v>
                </c:pt>
                <c:pt idx="3">
                  <c:v>97.4937194581639</c:v>
                </c:pt>
                <c:pt idx="4">
                  <c:v>94.54276909806855</c:v>
                </c:pt>
                <c:pt idx="5">
                  <c:v>91.07724417930493</c:v>
                </c:pt>
                <c:pt idx="6">
                  <c:v>90.41705704954681</c:v>
                </c:pt>
                <c:pt idx="7">
                  <c:v>89.29253882381981</c:v>
                </c:pt>
                <c:pt idx="8">
                  <c:v>88.98629891708161</c:v>
                </c:pt>
                <c:pt idx="9">
                  <c:v>87.35961261589647</c:v>
                </c:pt>
                <c:pt idx="10">
                  <c:v>86.73292466272825</c:v>
                </c:pt>
                <c:pt idx="11">
                  <c:v>84.18436551875452</c:v>
                </c:pt>
                <c:pt idx="12">
                  <c:v>83.71531325386455</c:v>
                </c:pt>
                <c:pt idx="13">
                  <c:v>82.10768920093564</c:v>
                </c:pt>
                <c:pt idx="14">
                  <c:v>76.67331392050237</c:v>
                </c:pt>
                <c:pt idx="15">
                  <c:v>76.27046893558125</c:v>
                </c:pt>
                <c:pt idx="16">
                  <c:v>74.12137878081572</c:v>
                </c:pt>
                <c:pt idx="17">
                  <c:v>73.39613272520788</c:v>
                </c:pt>
                <c:pt idx="18">
                  <c:v>72.42911556156375</c:v>
                </c:pt>
                <c:pt idx="19">
                  <c:v>71.78016814614392</c:v>
                </c:pt>
                <c:pt idx="20">
                  <c:v>69.55027865621527</c:v>
                </c:pt>
                <c:pt idx="21">
                  <c:v>68.47168547048392</c:v>
                </c:pt>
                <c:pt idx="22">
                  <c:v>67.45310159370592</c:v>
                </c:pt>
                <c:pt idx="23">
                  <c:v>66.5606611846776</c:v>
                </c:pt>
                <c:pt idx="24">
                  <c:v>65.69213336640935</c:v>
                </c:pt>
                <c:pt idx="25">
                  <c:v>61.76287030830703</c:v>
                </c:pt>
                <c:pt idx="26">
                  <c:v>59.39440328880565</c:v>
                </c:pt>
                <c:pt idx="27">
                  <c:v>56.23411554182219</c:v>
                </c:pt>
                <c:pt idx="28">
                  <c:v>53.29177760150007</c:v>
                </c:pt>
                <c:pt idx="29">
                  <c:v>52.40502864377034</c:v>
                </c:pt>
                <c:pt idx="30">
                  <c:v>49.80888160702766</c:v>
                </c:pt>
                <c:pt idx="31">
                  <c:v>46.86403040421755</c:v>
                </c:pt>
                <c:pt idx="32">
                  <c:v>45.72431731142786</c:v>
                </c:pt>
                <c:pt idx="33">
                  <c:v>45.27723274329453</c:v>
                </c:pt>
                <c:pt idx="34">
                  <c:v>44.85128851775404</c:v>
                </c:pt>
                <c:pt idx="35">
                  <c:v>43.47234478101084</c:v>
                </c:pt>
                <c:pt idx="36">
                  <c:v>42.26251243561084</c:v>
                </c:pt>
                <c:pt idx="37">
                  <c:v>41.342507293469495</c:v>
                </c:pt>
                <c:pt idx="38">
                  <c:v>36.424254356704694</c:v>
                </c:pt>
                <c:pt idx="39">
                  <c:v>35.27593204931337</c:v>
                </c:pt>
                <c:pt idx="40">
                  <c:v>35.257945036585106</c:v>
                </c:pt>
                <c:pt idx="41">
                  <c:v>32.49833725611163</c:v>
                </c:pt>
                <c:pt idx="42">
                  <c:v>30.900944217929773</c:v>
                </c:pt>
                <c:pt idx="43">
                  <c:v>29.718624841958487</c:v>
                </c:pt>
                <c:pt idx="44">
                  <c:v>28.376210076857667</c:v>
                </c:pt>
                <c:pt idx="45">
                  <c:v>27.070842204705627</c:v>
                </c:pt>
                <c:pt idx="46">
                  <c:v>19.664374001420725</c:v>
                </c:pt>
                <c:pt idx="47">
                  <c:v>19.366574072652593</c:v>
                </c:pt>
                <c:pt idx="48">
                  <c:v>18.885065789348534</c:v>
                </c:pt>
                <c:pt idx="49">
                  <c:v>17.095701805016734</c:v>
                </c:pt>
                <c:pt idx="50">
                  <c:v>16.648413068091063</c:v>
                </c:pt>
                <c:pt idx="51">
                  <c:v>15.747994549091652</c:v>
                </c:pt>
                <c:pt idx="52">
                  <c:v>15.51630800845399</c:v>
                </c:pt>
                <c:pt idx="53">
                  <c:v>12.692636515233158</c:v>
                </c:pt>
                <c:pt idx="54">
                  <c:v>9.709842903362121</c:v>
                </c:pt>
                <c:pt idx="55">
                  <c:v>9.340345153591276</c:v>
                </c:pt>
                <c:pt idx="56">
                  <c:v>8.474225197026637</c:v>
                </c:pt>
                <c:pt idx="57">
                  <c:v>7.875585519751233</c:v>
                </c:pt>
                <c:pt idx="58">
                  <c:v>7.849978880195122</c:v>
                </c:pt>
                <c:pt idx="59">
                  <c:v>4.977153679408286</c:v>
                </c:pt>
                <c:pt idx="60">
                  <c:v>2.7521226044966607</c:v>
                </c:pt>
                <c:pt idx="61">
                  <c:v>0.9567320940433687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老年医学科</c:v>
                </c:pt>
                <c:pt idx="2">
                  <c:v>东区重症医学科</c:v>
                </c:pt>
                <c:pt idx="3">
                  <c:v>治未病中心</c:v>
                </c:pt>
                <c:pt idx="4">
                  <c:v>东区肾病科</c:v>
                </c:pt>
                <c:pt idx="5">
                  <c:v>心病一科</c:v>
                </c:pt>
                <c:pt idx="6">
                  <c:v>医院</c:v>
                </c:pt>
                <c:pt idx="7">
                  <c:v>骨科</c:v>
                </c:pt>
                <c:pt idx="8">
                  <c:v>中医外治中心</c:v>
                </c:pt>
                <c:pt idx="9">
                  <c:v>脑病三科</c:v>
                </c:pt>
                <c:pt idx="10">
                  <c:v>肝病科</c:v>
                </c:pt>
                <c:pt idx="11">
                  <c:v>创伤骨科</c:v>
                </c:pt>
                <c:pt idx="12">
                  <c:v>显微骨科</c:v>
                </c:pt>
                <c:pt idx="13">
                  <c:v>泌尿外科</c:v>
                </c:pt>
                <c:pt idx="14">
                  <c:v>脑病二科</c:v>
                </c:pt>
                <c:pt idx="15">
                  <c:v>心病四科</c:v>
                </c:pt>
                <c:pt idx="16">
                  <c:v>脊柱骨科</c:v>
                </c:pt>
                <c:pt idx="17">
                  <c:v>肛肠科</c:v>
                </c:pt>
                <c:pt idx="18">
                  <c:v>小儿推拿科</c:v>
                </c:pt>
                <c:pt idx="19">
                  <c:v>针灸科</c:v>
                </c:pt>
                <c:pt idx="20">
                  <c:v>耳鼻喉科</c:v>
                </c:pt>
                <c:pt idx="21">
                  <c:v>肾脏内科</c:v>
                </c:pt>
                <c:pt idx="22">
                  <c:v>消化内科</c:v>
                </c:pt>
                <c:pt idx="23">
                  <c:v>皮肤科</c:v>
                </c:pt>
                <c:pt idx="24">
                  <c:v>重症医学科</c:v>
                </c:pt>
                <c:pt idx="25">
                  <c:v>脾胃科消化科合并</c:v>
                </c:pt>
                <c:pt idx="26">
                  <c:v>心病三科</c:v>
                </c:pt>
                <c:pt idx="27">
                  <c:v>微创骨科</c:v>
                </c:pt>
                <c:pt idx="28">
                  <c:v>周围血管科</c:v>
                </c:pt>
                <c:pt idx="29">
                  <c:v>综合内科</c:v>
                </c:pt>
                <c:pt idx="30">
                  <c:v>中医经典科</c:v>
                </c:pt>
                <c:pt idx="31">
                  <c:v>妇科</c:v>
                </c:pt>
                <c:pt idx="32">
                  <c:v>眼科</c:v>
                </c:pt>
                <c:pt idx="33">
                  <c:v>乳腺甲状腺外科</c:v>
                </c:pt>
                <c:pt idx="34">
                  <c:v>儿科</c:v>
                </c:pt>
                <c:pt idx="35">
                  <c:v>妇科妇二科合并</c:v>
                </c:pt>
                <c:pt idx="36">
                  <c:v>心病二科</c:v>
                </c:pt>
                <c:pt idx="37">
                  <c:v>小儿骨科</c:v>
                </c:pt>
                <c:pt idx="38">
                  <c:v>妇二科</c:v>
                </c:pt>
                <c:pt idx="39">
                  <c:v>呼吸内科</c:v>
                </c:pt>
                <c:pt idx="40">
                  <c:v>脾胃病科</c:v>
                </c:pt>
                <c:pt idx="41">
                  <c:v>胸外科</c:v>
                </c:pt>
                <c:pt idx="42">
                  <c:v>美容皮肤科</c:v>
                </c:pt>
                <c:pt idx="43">
                  <c:v>血液科</c:v>
                </c:pt>
                <c:pt idx="44">
                  <c:v>心血管内科</c:v>
                </c:pt>
                <c:pt idx="45">
                  <c:v>风湿病科</c:v>
                </c:pt>
                <c:pt idx="46">
                  <c:v>肝胆外科</c:v>
                </c:pt>
                <c:pt idx="47">
                  <c:v>康复科</c:v>
                </c:pt>
                <c:pt idx="48">
                  <c:v>西区重症医学科</c:v>
                </c:pt>
                <c:pt idx="49">
                  <c:v>男科</c:v>
                </c:pt>
                <c:pt idx="50">
                  <c:v>关节骨科</c:v>
                </c:pt>
                <c:pt idx="51">
                  <c:v>口腔科</c:v>
                </c:pt>
                <c:pt idx="52">
                  <c:v>产科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推拿科</c:v>
                </c:pt>
                <c:pt idx="56">
                  <c:v>内分泌科</c:v>
                </c:pt>
                <c:pt idx="57">
                  <c:v>身心医学科</c:v>
                </c:pt>
                <c:pt idx="58">
                  <c:v>肿瘤内科</c:v>
                </c:pt>
                <c:pt idx="59">
                  <c:v>肾病科</c:v>
                </c:pt>
                <c:pt idx="60">
                  <c:v>普通外科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98.94938795831354</c:v>
                </c:pt>
                <c:pt idx="2">
                  <c:v>98.17606500560662</c:v>
                </c:pt>
                <c:pt idx="3">
                  <c:v>97.96517378193671</c:v>
                </c:pt>
                <c:pt idx="4">
                  <c:v>96.2586897910755</c:v>
                </c:pt>
                <c:pt idx="5">
                  <c:v>91.60729118272675</c:v>
                </c:pt>
                <c:pt idx="6">
                  <c:v>88.1278789750023</c:v>
                </c:pt>
                <c:pt idx="7">
                  <c:v>88.0723591623001</c:v>
                </c:pt>
                <c:pt idx="8">
                  <c:v>86.28990332127613</c:v>
                </c:pt>
                <c:pt idx="9">
                  <c:v>85.76704026853656</c:v>
                </c:pt>
                <c:pt idx="10">
                  <c:v>82.62240309312833</c:v>
                </c:pt>
                <c:pt idx="11">
                  <c:v>81.52774760747758</c:v>
                </c:pt>
                <c:pt idx="12">
                  <c:v>78.42082278780272</c:v>
                </c:pt>
                <c:pt idx="13">
                  <c:v>77.38628318697468</c:v>
                </c:pt>
                <c:pt idx="14">
                  <c:v>76.23723939875242</c:v>
                </c:pt>
                <c:pt idx="15">
                  <c:v>75.96119823373023</c:v>
                </c:pt>
                <c:pt idx="16">
                  <c:v>73.04187360047156</c:v>
                </c:pt>
                <c:pt idx="17">
                  <c:v>72.30594491876643</c:v>
                </c:pt>
                <c:pt idx="18">
                  <c:v>72.15984489664297</c:v>
                </c:pt>
                <c:pt idx="19">
                  <c:v>71.7059265934663</c:v>
                </c:pt>
                <c:pt idx="20">
                  <c:v>70.73160462091937</c:v>
                </c:pt>
                <c:pt idx="21">
                  <c:v>70.40066893744883</c:v>
                </c:pt>
                <c:pt idx="22">
                  <c:v>70.16160627906613</c:v>
                </c:pt>
                <c:pt idx="23">
                  <c:v>68.53136575442853</c:v>
                </c:pt>
                <c:pt idx="24">
                  <c:v>68.18251227398494</c:v>
                </c:pt>
                <c:pt idx="25">
                  <c:v>65.88047441976983</c:v>
                </c:pt>
                <c:pt idx="26">
                  <c:v>64.64190605240047</c:v>
                </c:pt>
                <c:pt idx="27">
                  <c:v>60.986510125682265</c:v>
                </c:pt>
                <c:pt idx="28">
                  <c:v>60.866616523484666</c:v>
                </c:pt>
                <c:pt idx="29">
                  <c:v>60.01755424759261</c:v>
                </c:pt>
                <c:pt idx="30">
                  <c:v>58.17514334920346</c:v>
                </c:pt>
                <c:pt idx="31">
                  <c:v>55.09729366204251</c:v>
                </c:pt>
                <c:pt idx="32">
                  <c:v>53.05492996128441</c:v>
                </c:pt>
                <c:pt idx="33">
                  <c:v>50.81991428471641</c:v>
                </c:pt>
                <c:pt idx="34">
                  <c:v>50.380470547048695</c:v>
                </c:pt>
                <c:pt idx="35">
                  <c:v>49.651015095582025</c:v>
                </c:pt>
                <c:pt idx="36">
                  <c:v>45.05687638147442</c:v>
                </c:pt>
                <c:pt idx="37">
                  <c:v>39.96373128285384</c:v>
                </c:pt>
                <c:pt idx="38">
                  <c:v>39.586950436345894</c:v>
                </c:pt>
                <c:pt idx="39">
                  <c:v>37.38362094248035</c:v>
                </c:pt>
                <c:pt idx="40">
                  <c:v>37.30092232992884</c:v>
                </c:pt>
                <c:pt idx="41">
                  <c:v>32.16569189658449</c:v>
                </c:pt>
                <c:pt idx="42">
                  <c:v>32.0233442011206</c:v>
                </c:pt>
                <c:pt idx="43">
                  <c:v>31.46834460915733</c:v>
                </c:pt>
                <c:pt idx="44">
                  <c:v>31.071413754553564</c:v>
                </c:pt>
                <c:pt idx="45">
                  <c:v>27.631856748271336</c:v>
                </c:pt>
                <c:pt idx="46">
                  <c:v>27.026048675775186</c:v>
                </c:pt>
                <c:pt idx="47">
                  <c:v>26.070930238939113</c:v>
                </c:pt>
                <c:pt idx="48">
                  <c:v>25.522797102383564</c:v>
                </c:pt>
                <c:pt idx="49">
                  <c:v>24.81626909607641</c:v>
                </c:pt>
                <c:pt idx="50">
                  <c:v>21.69816110496908</c:v>
                </c:pt>
                <c:pt idx="51">
                  <c:v>21.534134188562607</c:v>
                </c:pt>
                <c:pt idx="52">
                  <c:v>16.822742434423006</c:v>
                </c:pt>
                <c:pt idx="53">
                  <c:v>16.096165618923376</c:v>
                </c:pt>
                <c:pt idx="54">
                  <c:v>15.842470166062093</c:v>
                </c:pt>
                <c:pt idx="55">
                  <c:v>12.306018334140868</c:v>
                </c:pt>
                <c:pt idx="56">
                  <c:v>12.237034994807784</c:v>
                </c:pt>
                <c:pt idx="57">
                  <c:v>8.857263802641262</c:v>
                </c:pt>
                <c:pt idx="58">
                  <c:v>7.931778417614678</c:v>
                </c:pt>
                <c:pt idx="59">
                  <c:v>5.073594024585126</c:v>
                </c:pt>
                <c:pt idx="60">
                  <c:v>2.3412080377218927</c:v>
                </c:pt>
                <c:pt idx="61">
                  <c:v>1.7487964675908787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脊柱骨科</c:v>
                </c:pt>
                <c:pt idx="2">
                  <c:v>妇二科</c:v>
                </c:pt>
                <c:pt idx="3">
                  <c:v>运动损伤骨科</c:v>
                </c:pt>
                <c:pt idx="4">
                  <c:v>针灸科</c:v>
                </c:pt>
                <c:pt idx="5">
                  <c:v>医院</c:v>
                </c:pt>
                <c:pt idx="6">
                  <c:v>美容皮肤科</c:v>
                </c:pt>
                <c:pt idx="7">
                  <c:v>心病四科</c:v>
                </c:pt>
                <c:pt idx="8">
                  <c:v>胸外科</c:v>
                </c:pt>
                <c:pt idx="9">
                  <c:v>老年医学科</c:v>
                </c:pt>
                <c:pt idx="10">
                  <c:v>脾胃科消化科合并</c:v>
                </c:pt>
                <c:pt idx="11">
                  <c:v>周围血管科</c:v>
                </c:pt>
                <c:pt idx="12">
                  <c:v>血液科</c:v>
                </c:pt>
                <c:pt idx="13">
                  <c:v>肾脏内科</c:v>
                </c:pt>
                <c:pt idx="14">
                  <c:v>口腔科</c:v>
                </c:pt>
                <c:pt idx="15">
                  <c:v>脾胃病科</c:v>
                </c:pt>
                <c:pt idx="16">
                  <c:v>心病三科</c:v>
                </c:pt>
                <c:pt idx="17">
                  <c:v>身心医学科</c:v>
                </c:pt>
                <c:pt idx="18">
                  <c:v>创伤骨科</c:v>
                </c:pt>
                <c:pt idx="19">
                  <c:v>中医外治中心</c:v>
                </c:pt>
                <c:pt idx="20">
                  <c:v>东区肾病科</c:v>
                </c:pt>
                <c:pt idx="21">
                  <c:v>心病二科</c:v>
                </c:pt>
                <c:pt idx="22">
                  <c:v>东区重症医学科</c:v>
                </c:pt>
                <c:pt idx="23">
                  <c:v>呼吸内科</c:v>
                </c:pt>
                <c:pt idx="24">
                  <c:v>肿瘤内科</c:v>
                </c:pt>
                <c:pt idx="25">
                  <c:v>妇科妇二科合并</c:v>
                </c:pt>
                <c:pt idx="26">
                  <c:v>妇科</c:v>
                </c:pt>
                <c:pt idx="27">
                  <c:v>普通外科</c:v>
                </c:pt>
                <c:pt idx="28">
                  <c:v>关节骨科</c:v>
                </c:pt>
                <c:pt idx="29">
                  <c:v>消化内科</c:v>
                </c:pt>
                <c:pt idx="30">
                  <c:v>中医经典科</c:v>
                </c:pt>
                <c:pt idx="31">
                  <c:v>小儿推拿科</c:v>
                </c:pt>
                <c:pt idx="32">
                  <c:v>脑病二科</c:v>
                </c:pt>
                <c:pt idx="33">
                  <c:v>重症医学科</c:v>
                </c:pt>
                <c:pt idx="34">
                  <c:v>皮肤科</c:v>
                </c:pt>
                <c:pt idx="35">
                  <c:v>小儿骨科</c:v>
                </c:pt>
                <c:pt idx="36">
                  <c:v>微创骨科</c:v>
                </c:pt>
                <c:pt idx="37">
                  <c:v>肛肠科</c:v>
                </c:pt>
                <c:pt idx="38">
                  <c:v>产科</c:v>
                </c:pt>
                <c:pt idx="39">
                  <c:v>神经外科</c:v>
                </c:pt>
                <c:pt idx="40">
                  <c:v>康复科</c:v>
                </c:pt>
                <c:pt idx="41">
                  <c:v>显微骨科</c:v>
                </c:pt>
                <c:pt idx="42">
                  <c:v>神经内科</c:v>
                </c:pt>
                <c:pt idx="43">
                  <c:v>眼科</c:v>
                </c:pt>
                <c:pt idx="44">
                  <c:v>耳鼻喉科</c:v>
                </c:pt>
                <c:pt idx="45">
                  <c:v>西区重症医学科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泌尿外科</c:v>
                </c:pt>
                <c:pt idx="49">
                  <c:v>脑病一科</c:v>
                </c:pt>
                <c:pt idx="50">
                  <c:v>心血管内科</c:v>
                </c:pt>
                <c:pt idx="51">
                  <c:v>乳腺甲状腺外科</c:v>
                </c:pt>
                <c:pt idx="52">
                  <c:v>肝病科</c:v>
                </c:pt>
                <c:pt idx="53">
                  <c:v>心病一科</c:v>
                </c:pt>
                <c:pt idx="54">
                  <c:v>男科</c:v>
                </c:pt>
                <c:pt idx="55">
                  <c:v>治未病中心</c:v>
                </c:pt>
                <c:pt idx="56">
                  <c:v>综合内科</c:v>
                </c:pt>
                <c:pt idx="57">
                  <c:v>儿科</c:v>
                </c:pt>
                <c:pt idx="58">
                  <c:v>骨科</c:v>
                </c:pt>
                <c:pt idx="59">
                  <c:v>肝胆外科</c:v>
                </c:pt>
                <c:pt idx="60">
                  <c:v>风湿病科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96.87248323389097</c:v>
                </c:pt>
                <c:pt idx="2">
                  <c:v>96.64804940162718</c:v>
                </c:pt>
                <c:pt idx="3">
                  <c:v>91.8706021349311</c:v>
                </c:pt>
                <c:pt idx="4">
                  <c:v>88.41213834244758</c:v>
                </c:pt>
                <c:pt idx="5">
                  <c:v>88.35557621835072</c:v>
                </c:pt>
                <c:pt idx="6">
                  <c:v>86.60621693851728</c:v>
                </c:pt>
                <c:pt idx="7">
                  <c:v>86.3871543384168</c:v>
                </c:pt>
                <c:pt idx="8">
                  <c:v>84.30627198648658</c:v>
                </c:pt>
                <c:pt idx="9">
                  <c:v>83.73137559885164</c:v>
                </c:pt>
                <c:pt idx="10">
                  <c:v>83.24336963584545</c:v>
                </c:pt>
                <c:pt idx="11">
                  <c:v>78.92012001528074</c:v>
                </c:pt>
                <c:pt idx="12">
                  <c:v>77.65287455571269</c:v>
                </c:pt>
                <c:pt idx="13">
                  <c:v>77.5205269694689</c:v>
                </c:pt>
                <c:pt idx="14">
                  <c:v>76.0979588632607</c:v>
                </c:pt>
                <c:pt idx="15">
                  <c:v>74.24516718127312</c:v>
                </c:pt>
                <c:pt idx="16">
                  <c:v>73.26781291087272</c:v>
                </c:pt>
                <c:pt idx="17">
                  <c:v>72.5949501210452</c:v>
                </c:pt>
                <c:pt idx="18">
                  <c:v>72.54788927215016</c:v>
                </c:pt>
                <c:pt idx="19">
                  <c:v>69.28652855656766</c:v>
                </c:pt>
                <c:pt idx="20">
                  <c:v>66.55186124518687</c:v>
                </c:pt>
                <c:pt idx="21">
                  <c:v>64.49010776262415</c:v>
                </c:pt>
                <c:pt idx="22">
                  <c:v>64.12039893187018</c:v>
                </c:pt>
                <c:pt idx="23">
                  <c:v>64.05115295347065</c:v>
                </c:pt>
                <c:pt idx="24">
                  <c:v>62.163706981631414</c:v>
                </c:pt>
                <c:pt idx="25">
                  <c:v>61.81740188312345</c:v>
                </c:pt>
                <c:pt idx="26">
                  <c:v>60.6773554142631</c:v>
                </c:pt>
                <c:pt idx="27">
                  <c:v>57.381161196308</c:v>
                </c:pt>
                <c:pt idx="28">
                  <c:v>50.84182015994</c:v>
                </c:pt>
                <c:pt idx="29">
                  <c:v>46.07407865875847</c:v>
                </c:pt>
                <c:pt idx="30">
                  <c:v>45.90484106290674</c:v>
                </c:pt>
                <c:pt idx="31">
                  <c:v>44.730134763496146</c:v>
                </c:pt>
                <c:pt idx="32">
                  <c:v>41.24476395469746</c:v>
                </c:pt>
                <c:pt idx="33">
                  <c:v>40.45116452726559</c:v>
                </c:pt>
                <c:pt idx="34">
                  <c:v>38.89627500511482</c:v>
                </c:pt>
                <c:pt idx="35">
                  <c:v>38.36316217981496</c:v>
                </c:pt>
                <c:pt idx="36">
                  <c:v>38.325959731850105</c:v>
                </c:pt>
                <c:pt idx="37">
                  <c:v>37.5399742877478</c:v>
                </c:pt>
                <c:pt idx="38">
                  <c:v>37.453323870080055</c:v>
                </c:pt>
                <c:pt idx="39">
                  <c:v>35.206821840131596</c:v>
                </c:pt>
                <c:pt idx="40">
                  <c:v>33.34752363196154</c:v>
                </c:pt>
                <c:pt idx="41">
                  <c:v>32.85450669203432</c:v>
                </c:pt>
                <c:pt idx="42">
                  <c:v>26.53948765783737</c:v>
                </c:pt>
                <c:pt idx="43">
                  <c:v>26.389053151828165</c:v>
                </c:pt>
                <c:pt idx="44">
                  <c:v>25.877286964200223</c:v>
                </c:pt>
                <c:pt idx="45">
                  <c:v>22.548831110482666</c:v>
                </c:pt>
                <c:pt idx="46">
                  <c:v>22.184268699061604</c:v>
                </c:pt>
                <c:pt idx="47">
                  <c:v>20.316403143218192</c:v>
                </c:pt>
                <c:pt idx="48">
                  <c:v>19.82954429245963</c:v>
                </c:pt>
                <c:pt idx="49">
                  <c:v>19.5651548968612</c:v>
                </c:pt>
                <c:pt idx="50">
                  <c:v>18.90626805826196</c:v>
                </c:pt>
                <c:pt idx="51">
                  <c:v>17.78398770779019</c:v>
                </c:pt>
                <c:pt idx="52">
                  <c:v>13.749251988145033</c:v>
                </c:pt>
                <c:pt idx="53">
                  <c:v>10.946017830865657</c:v>
                </c:pt>
                <c:pt idx="54">
                  <c:v>9.970841512013164</c:v>
                </c:pt>
                <c:pt idx="55">
                  <c:v>9.254228648835726</c:v>
                </c:pt>
                <c:pt idx="56">
                  <c:v>9.002461389068573</c:v>
                </c:pt>
                <c:pt idx="57">
                  <c:v>7.638551359046036</c:v>
                </c:pt>
                <c:pt idx="58">
                  <c:v>7.320589720852277</c:v>
                </c:pt>
                <c:pt idx="59">
                  <c:v>6.122283982061362</c:v>
                </c:pt>
                <c:pt idx="60">
                  <c:v>4.667416154387235</c:v>
                </c:pt>
                <c:pt idx="61">
                  <c:v>1.3885650011852146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胸外科</c:v>
                </c:pt>
                <c:pt idx="2">
                  <c:v>关节骨科</c:v>
                </c:pt>
                <c:pt idx="3">
                  <c:v>泌尿外科</c:v>
                </c:pt>
                <c:pt idx="4">
                  <c:v>皮肤科</c:v>
                </c:pt>
                <c:pt idx="5">
                  <c:v>神经外科</c:v>
                </c:pt>
                <c:pt idx="6">
                  <c:v>妇二科</c:v>
                </c:pt>
                <c:pt idx="7">
                  <c:v>脑病三科</c:v>
                </c:pt>
                <c:pt idx="8">
                  <c:v>医院</c:v>
                </c:pt>
                <c:pt idx="9">
                  <c:v>肛肠科</c:v>
                </c:pt>
                <c:pt idx="10">
                  <c:v>中医外治中心</c:v>
                </c:pt>
                <c:pt idx="11">
                  <c:v>脑病一科</c:v>
                </c:pt>
                <c:pt idx="12">
                  <c:v>老年医学科</c:v>
                </c:pt>
                <c:pt idx="13">
                  <c:v>肾脏内科</c:v>
                </c:pt>
                <c:pt idx="14">
                  <c:v>周围血管科</c:v>
                </c:pt>
                <c:pt idx="15">
                  <c:v>肿瘤内科</c:v>
                </c:pt>
                <c:pt idx="16">
                  <c:v>口腔科</c:v>
                </c:pt>
                <c:pt idx="17">
                  <c:v>风湿病科</c:v>
                </c:pt>
                <c:pt idx="18">
                  <c:v>普通外科</c:v>
                </c:pt>
                <c:pt idx="19">
                  <c:v>消化内科</c:v>
                </c:pt>
                <c:pt idx="20">
                  <c:v>骨科</c:v>
                </c:pt>
                <c:pt idx="21">
                  <c:v>脑病二科</c:v>
                </c:pt>
                <c:pt idx="22">
                  <c:v>微创骨科</c:v>
                </c:pt>
                <c:pt idx="23">
                  <c:v>肝病科</c:v>
                </c:pt>
                <c:pt idx="24">
                  <c:v>东区肾病科</c:v>
                </c:pt>
                <c:pt idx="25">
                  <c:v>身心医学科</c:v>
                </c:pt>
                <c:pt idx="26">
                  <c:v>心病二科</c:v>
                </c:pt>
                <c:pt idx="27">
                  <c:v>脾胃科消化科合并</c:v>
                </c:pt>
                <c:pt idx="28">
                  <c:v>创伤骨科</c:v>
                </c:pt>
                <c:pt idx="29">
                  <c:v>心血管内科</c:v>
                </c:pt>
                <c:pt idx="30">
                  <c:v>产科</c:v>
                </c:pt>
                <c:pt idx="31">
                  <c:v>显微骨科</c:v>
                </c:pt>
                <c:pt idx="32">
                  <c:v>心病三科</c:v>
                </c:pt>
                <c:pt idx="33">
                  <c:v>神经内科</c:v>
                </c:pt>
                <c:pt idx="34">
                  <c:v>妇科妇二科合并</c:v>
                </c:pt>
                <c:pt idx="35">
                  <c:v>运动损伤骨科</c:v>
                </c:pt>
                <c:pt idx="36">
                  <c:v>美容皮肤科</c:v>
                </c:pt>
                <c:pt idx="37">
                  <c:v>针灸科</c:v>
                </c:pt>
                <c:pt idx="38">
                  <c:v>重症医学科</c:v>
                </c:pt>
                <c:pt idx="39">
                  <c:v>推拿科</c:v>
                </c:pt>
                <c:pt idx="40">
                  <c:v>眼科</c:v>
                </c:pt>
                <c:pt idx="41">
                  <c:v>心病一科</c:v>
                </c:pt>
                <c:pt idx="42">
                  <c:v>血液科</c:v>
                </c:pt>
                <c:pt idx="43">
                  <c:v>中医经典科</c:v>
                </c:pt>
                <c:pt idx="44">
                  <c:v>呼吸内科</c:v>
                </c:pt>
                <c:pt idx="45">
                  <c:v>男科</c:v>
                </c:pt>
                <c:pt idx="46">
                  <c:v>小儿推拿科</c:v>
                </c:pt>
                <c:pt idx="47">
                  <c:v>综合内科</c:v>
                </c:pt>
                <c:pt idx="48">
                  <c:v>肾病科</c:v>
                </c:pt>
                <c:pt idx="49">
                  <c:v>西区重症医学科</c:v>
                </c:pt>
                <c:pt idx="50">
                  <c:v>心病四科</c:v>
                </c:pt>
                <c:pt idx="51">
                  <c:v>妇科</c:v>
                </c:pt>
                <c:pt idx="52">
                  <c:v>小儿骨科</c:v>
                </c:pt>
                <c:pt idx="53">
                  <c:v>脾胃病科</c:v>
                </c:pt>
                <c:pt idx="54">
                  <c:v>康复科</c:v>
                </c:pt>
                <c:pt idx="55">
                  <c:v>治未病中心</c:v>
                </c:pt>
                <c:pt idx="56">
                  <c:v>东区重症医学科</c:v>
                </c:pt>
                <c:pt idx="57">
                  <c:v>肝胆外科</c:v>
                </c:pt>
                <c:pt idx="58">
                  <c:v>耳鼻喉科</c:v>
                </c:pt>
                <c:pt idx="59">
                  <c:v>脊柱骨科</c:v>
                </c:pt>
                <c:pt idx="60">
                  <c:v>内分泌科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98.37029348485895</c:v>
                </c:pt>
                <c:pt idx="2">
                  <c:v>96.38948252234543</c:v>
                </c:pt>
                <c:pt idx="3">
                  <c:v>95.15358272539893</c:v>
                </c:pt>
                <c:pt idx="4">
                  <c:v>92.67073712201176</c:v>
                </c:pt>
                <c:pt idx="5">
                  <c:v>92.13162635097473</c:v>
                </c:pt>
                <c:pt idx="6">
                  <c:v>90.12118992808412</c:v>
                </c:pt>
                <c:pt idx="7">
                  <c:v>84.80273505373763</c:v>
                </c:pt>
                <c:pt idx="8">
                  <c:v>84.47349953108304</c:v>
                </c:pt>
                <c:pt idx="9">
                  <c:v>83.9825276649539</c:v>
                </c:pt>
                <c:pt idx="10">
                  <c:v>83.55157168504905</c:v>
                </c:pt>
                <c:pt idx="11">
                  <c:v>81.32101484731452</c:v>
                </c:pt>
                <c:pt idx="12">
                  <c:v>81.19942548548748</c:v>
                </c:pt>
                <c:pt idx="13">
                  <c:v>79.64283142400716</c:v>
                </c:pt>
                <c:pt idx="14">
                  <c:v>76.73577958221396</c:v>
                </c:pt>
                <c:pt idx="15">
                  <c:v>73.583880743121</c:v>
                </c:pt>
                <c:pt idx="16">
                  <c:v>71.35964672881178</c:v>
                </c:pt>
                <c:pt idx="17">
                  <c:v>67.1488751443381</c:v>
                </c:pt>
                <c:pt idx="18">
                  <c:v>66.35457926579436</c:v>
                </c:pt>
                <c:pt idx="19">
                  <c:v>66.34582943501776</c:v>
                </c:pt>
                <c:pt idx="20">
                  <c:v>66.19348645068828</c:v>
                </c:pt>
                <c:pt idx="21">
                  <c:v>64.27575197640212</c:v>
                </c:pt>
                <c:pt idx="22">
                  <c:v>64.06483525325949</c:v>
                </c:pt>
                <c:pt idx="23">
                  <c:v>62.265622521108774</c:v>
                </c:pt>
                <c:pt idx="24">
                  <c:v>60.630096575829235</c:v>
                </c:pt>
                <c:pt idx="25">
                  <c:v>60.48578221161042</c:v>
                </c:pt>
                <c:pt idx="26">
                  <c:v>58.924439781363475</c:v>
                </c:pt>
                <c:pt idx="27">
                  <c:v>57.00182493297204</c:v>
                </c:pt>
                <c:pt idx="28">
                  <c:v>54.58001547417497</c:v>
                </c:pt>
                <c:pt idx="29">
                  <c:v>54.20390731401126</c:v>
                </c:pt>
                <c:pt idx="30">
                  <c:v>53.73460697948943</c:v>
                </c:pt>
                <c:pt idx="31">
                  <c:v>49.92704398958387</c:v>
                </c:pt>
                <c:pt idx="32">
                  <c:v>47.919389979323505</c:v>
                </c:pt>
                <c:pt idx="33">
                  <c:v>45.00014800876371</c:v>
                </c:pt>
                <c:pt idx="34">
                  <c:v>41.68499943975885</c:v>
                </c:pt>
                <c:pt idx="35">
                  <c:v>38.536982238278334</c:v>
                </c:pt>
                <c:pt idx="36">
                  <c:v>34.990329569360064</c:v>
                </c:pt>
                <c:pt idx="37">
                  <c:v>32.44022671640123</c:v>
                </c:pt>
                <c:pt idx="38">
                  <c:v>28.975107731602744</c:v>
                </c:pt>
                <c:pt idx="39">
                  <c:v>28.892491460955448</c:v>
                </c:pt>
                <c:pt idx="40">
                  <c:v>27.291569997426244</c:v>
                </c:pt>
                <c:pt idx="41">
                  <c:v>26.596926010598025</c:v>
                </c:pt>
                <c:pt idx="42">
                  <c:v>26.466642529465602</c:v>
                </c:pt>
                <c:pt idx="43">
                  <c:v>26.139030531595555</c:v>
                </c:pt>
                <c:pt idx="44">
                  <c:v>23.909891311983507</c:v>
                </c:pt>
                <c:pt idx="45">
                  <c:v>23.7117330648415</c:v>
                </c:pt>
                <c:pt idx="46">
                  <c:v>22.943647544023854</c:v>
                </c:pt>
                <c:pt idx="47">
                  <c:v>21.18552530738515</c:v>
                </c:pt>
                <c:pt idx="48">
                  <c:v>20.916075997652577</c:v>
                </c:pt>
                <c:pt idx="49">
                  <c:v>18.342481011596547</c:v>
                </c:pt>
                <c:pt idx="50">
                  <c:v>17.69281747801012</c:v>
                </c:pt>
                <c:pt idx="51">
                  <c:v>17.031654142272874</c:v>
                </c:pt>
                <c:pt idx="52">
                  <c:v>16.138852520162438</c:v>
                </c:pt>
                <c:pt idx="53">
                  <c:v>14.15831271677187</c:v>
                </c:pt>
                <c:pt idx="54">
                  <c:v>12.928538675169868</c:v>
                </c:pt>
                <c:pt idx="55">
                  <c:v>9.909438624769884</c:v>
                </c:pt>
                <c:pt idx="56">
                  <c:v>8.63374331520095</c:v>
                </c:pt>
                <c:pt idx="57">
                  <c:v>6.982966432605815</c:v>
                </c:pt>
                <c:pt idx="58">
                  <c:v>6.397478656214044</c:v>
                </c:pt>
                <c:pt idx="59">
                  <c:v>3.733852288556744</c:v>
                </c:pt>
                <c:pt idx="60">
                  <c:v>3.6652392741294584</c:v>
                </c:pt>
                <c:pt idx="61">
                  <c:v>3.4258686565033254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男科</c:v>
                </c:pt>
                <c:pt idx="2">
                  <c:v>东区重症医学科</c:v>
                </c:pt>
                <c:pt idx="3">
                  <c:v>普通外科</c:v>
                </c:pt>
                <c:pt idx="4">
                  <c:v>骨科</c:v>
                </c:pt>
                <c:pt idx="5">
                  <c:v>脊柱骨科</c:v>
                </c:pt>
                <c:pt idx="6">
                  <c:v>微创骨科</c:v>
                </c:pt>
                <c:pt idx="7">
                  <c:v>小儿骨科</c:v>
                </c:pt>
                <c:pt idx="8">
                  <c:v>创伤骨科</c:v>
                </c:pt>
                <c:pt idx="9">
                  <c:v>肝病科</c:v>
                </c:pt>
                <c:pt idx="10">
                  <c:v>胸外科</c:v>
                </c:pt>
                <c:pt idx="11">
                  <c:v>脾胃病科</c:v>
                </c:pt>
                <c:pt idx="12">
                  <c:v>妇科</c:v>
                </c:pt>
                <c:pt idx="13">
                  <c:v>风湿病科</c:v>
                </c:pt>
                <c:pt idx="14">
                  <c:v>中医经典科</c:v>
                </c:pt>
                <c:pt idx="15">
                  <c:v>康复科</c:v>
                </c:pt>
                <c:pt idx="16">
                  <c:v>综合内科</c:v>
                </c:pt>
                <c:pt idx="17">
                  <c:v>肝胆外科</c:v>
                </c:pt>
                <c:pt idx="18">
                  <c:v>身心医学科</c:v>
                </c:pt>
                <c:pt idx="19">
                  <c:v>消化内科</c:v>
                </c:pt>
                <c:pt idx="20">
                  <c:v>脑病三科</c:v>
                </c:pt>
                <c:pt idx="21">
                  <c:v>口腔科</c:v>
                </c:pt>
                <c:pt idx="22">
                  <c:v>脑病一科</c:v>
                </c:pt>
                <c:pt idx="23">
                  <c:v>产科</c:v>
                </c:pt>
                <c:pt idx="24">
                  <c:v>治未病中心</c:v>
                </c:pt>
                <c:pt idx="25">
                  <c:v>关节骨科</c:v>
                </c:pt>
                <c:pt idx="26">
                  <c:v>脑病二科</c:v>
                </c:pt>
                <c:pt idx="27">
                  <c:v>呼吸内科</c:v>
                </c:pt>
                <c:pt idx="28">
                  <c:v>肿瘤内科</c:v>
                </c:pt>
                <c:pt idx="29">
                  <c:v>推拿科</c:v>
                </c:pt>
                <c:pt idx="30">
                  <c:v>东区肾病科</c:v>
                </c:pt>
                <c:pt idx="31">
                  <c:v>眼科</c:v>
                </c:pt>
                <c:pt idx="32">
                  <c:v>心血管内科</c:v>
                </c:pt>
                <c:pt idx="33">
                  <c:v>乳腺甲状腺外科</c:v>
                </c:pt>
                <c:pt idx="34">
                  <c:v>西区重症医学科</c:v>
                </c:pt>
                <c:pt idx="35">
                  <c:v>肾脏内科</c:v>
                </c:pt>
                <c:pt idx="36">
                  <c:v>老年医学科</c:v>
                </c:pt>
                <c:pt idx="37">
                  <c:v>美容皮肤科</c:v>
                </c:pt>
                <c:pt idx="38">
                  <c:v>周围血管科</c:v>
                </c:pt>
                <c:pt idx="39">
                  <c:v>重症医学科</c:v>
                </c:pt>
                <c:pt idx="40">
                  <c:v>心病四科</c:v>
                </c:pt>
                <c:pt idx="41">
                  <c:v>中医外治中心</c:v>
                </c:pt>
                <c:pt idx="42">
                  <c:v>儿科</c:v>
                </c:pt>
                <c:pt idx="43">
                  <c:v>妇科妇二科合并</c:v>
                </c:pt>
                <c:pt idx="44">
                  <c:v>耳鼻喉科</c:v>
                </c:pt>
                <c:pt idx="45">
                  <c:v>泌尿外科</c:v>
                </c:pt>
                <c:pt idx="46">
                  <c:v>显微骨科</c:v>
                </c:pt>
                <c:pt idx="47">
                  <c:v>医院</c:v>
                </c:pt>
                <c:pt idx="48">
                  <c:v>内分泌科</c:v>
                </c:pt>
                <c:pt idx="49">
                  <c:v>神经内科</c:v>
                </c:pt>
                <c:pt idx="50">
                  <c:v>心病一科</c:v>
                </c:pt>
                <c:pt idx="51">
                  <c:v>心病二科</c:v>
                </c:pt>
                <c:pt idx="52">
                  <c:v>脾胃科消化科合并</c:v>
                </c:pt>
                <c:pt idx="53">
                  <c:v>皮肤科</c:v>
                </c:pt>
                <c:pt idx="54">
                  <c:v>运动损伤骨科</c:v>
                </c:pt>
                <c:pt idx="55">
                  <c:v>血液科</c:v>
                </c:pt>
                <c:pt idx="56">
                  <c:v>神经外科</c:v>
                </c:pt>
                <c:pt idx="57">
                  <c:v>肾病科</c:v>
                </c:pt>
                <c:pt idx="58">
                  <c:v>小儿推拿科</c:v>
                </c:pt>
                <c:pt idx="59">
                  <c:v>妇二科</c:v>
                </c:pt>
                <c:pt idx="60">
                  <c:v>针灸科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94.90793701412301</c:v>
                </c:pt>
                <c:pt idx="2">
                  <c:v>92.03433386009752</c:v>
                </c:pt>
                <c:pt idx="3">
                  <c:v>89.90258673638765</c:v>
                </c:pt>
                <c:pt idx="4">
                  <c:v>88.26042984346338</c:v>
                </c:pt>
                <c:pt idx="5">
                  <c:v>88.20554113350651</c:v>
                </c:pt>
                <c:pt idx="6">
                  <c:v>85.65990585006502</c:v>
                </c:pt>
                <c:pt idx="7">
                  <c:v>84.11550864260379</c:v>
                </c:pt>
                <c:pt idx="8">
                  <c:v>81.83934049296607</c:v>
                </c:pt>
                <c:pt idx="9">
                  <c:v>81.80962411174276</c:v>
                </c:pt>
                <c:pt idx="10">
                  <c:v>81.51379655565691</c:v>
                </c:pt>
                <c:pt idx="11">
                  <c:v>81.0140611177247</c:v>
                </c:pt>
                <c:pt idx="12">
                  <c:v>79.79205880101448</c:v>
                </c:pt>
                <c:pt idx="13">
                  <c:v>78.9851916169119</c:v>
                </c:pt>
                <c:pt idx="14">
                  <c:v>78.71328084839259</c:v>
                </c:pt>
                <c:pt idx="15">
                  <c:v>77.6109386497472</c:v>
                </c:pt>
                <c:pt idx="16">
                  <c:v>75.24348495646792</c:v>
                </c:pt>
                <c:pt idx="17">
                  <c:v>72.57871499621137</c:v>
                </c:pt>
                <c:pt idx="18">
                  <c:v>69.88740665890411</c:v>
                </c:pt>
                <c:pt idx="19">
                  <c:v>66.5371605465543</c:v>
                </c:pt>
                <c:pt idx="20">
                  <c:v>58.9721734512155</c:v>
                </c:pt>
                <c:pt idx="21">
                  <c:v>54.982611411595514</c:v>
                </c:pt>
                <c:pt idx="22">
                  <c:v>54.89761388521405</c:v>
                </c:pt>
                <c:pt idx="23">
                  <c:v>52.752854895144026</c:v>
                </c:pt>
                <c:pt idx="24">
                  <c:v>51.80703858437177</c:v>
                </c:pt>
                <c:pt idx="25">
                  <c:v>47.29661681645078</c:v>
                </c:pt>
                <c:pt idx="26">
                  <c:v>44.90486611255409</c:v>
                </c:pt>
                <c:pt idx="27">
                  <c:v>44.8053775946962</c:v>
                </c:pt>
                <c:pt idx="28">
                  <c:v>44.43050374895592</c:v>
                </c:pt>
                <c:pt idx="29">
                  <c:v>42.67924267707347</c:v>
                </c:pt>
                <c:pt idx="30">
                  <c:v>42.392333153813276</c:v>
                </c:pt>
                <c:pt idx="31">
                  <c:v>41.78845648574377</c:v>
                </c:pt>
                <c:pt idx="32">
                  <c:v>40.87039352807808</c:v>
                </c:pt>
                <c:pt idx="33">
                  <c:v>40.07320579435679</c:v>
                </c:pt>
                <c:pt idx="34">
                  <c:v>39.92207583435174</c:v>
                </c:pt>
                <c:pt idx="35">
                  <c:v>39.17721857867591</c:v>
                </c:pt>
                <c:pt idx="36">
                  <c:v>35.32532539518882</c:v>
                </c:pt>
                <c:pt idx="37">
                  <c:v>35.21051037014047</c:v>
                </c:pt>
                <c:pt idx="38">
                  <c:v>35.165377726841776</c:v>
                </c:pt>
                <c:pt idx="39">
                  <c:v>27.74374418002862</c:v>
                </c:pt>
                <c:pt idx="40">
                  <c:v>26.914789160555383</c:v>
                </c:pt>
                <c:pt idx="41">
                  <c:v>25.96107077787361</c:v>
                </c:pt>
                <c:pt idx="42">
                  <c:v>25.72600369717144</c:v>
                </c:pt>
                <c:pt idx="43">
                  <c:v>25.325736389025693</c:v>
                </c:pt>
                <c:pt idx="44">
                  <c:v>23.481715888018474</c:v>
                </c:pt>
                <c:pt idx="45">
                  <c:v>19.938256151068032</c:v>
                </c:pt>
                <c:pt idx="46">
                  <c:v>18.780548224970076</c:v>
                </c:pt>
                <c:pt idx="47">
                  <c:v>14.56094977451441</c:v>
                </c:pt>
                <c:pt idx="48">
                  <c:v>13.921899591547188</c:v>
                </c:pt>
                <c:pt idx="49">
                  <c:v>11.33038991844281</c:v>
                </c:pt>
                <c:pt idx="50">
                  <c:v>9.913730581869226</c:v>
                </c:pt>
                <c:pt idx="51">
                  <c:v>8.719272593857628</c:v>
                </c:pt>
                <c:pt idx="52">
                  <c:v>7.878292558513107</c:v>
                </c:pt>
                <c:pt idx="53">
                  <c:v>7.7354294527943</c:v>
                </c:pt>
                <c:pt idx="54">
                  <c:v>5.661073039717295</c:v>
                </c:pt>
                <c:pt idx="55">
                  <c:v>5.149026577024372</c:v>
                </c:pt>
                <c:pt idx="56">
                  <c:v>3.582512298377058</c:v>
                </c:pt>
                <c:pt idx="57">
                  <c:v>2.9186245655327334</c:v>
                </c:pt>
                <c:pt idx="58">
                  <c:v>2.658126032807065</c:v>
                </c:pt>
                <c:pt idx="59">
                  <c:v>2.5895141250127436</c:v>
                </c:pt>
                <c:pt idx="60">
                  <c:v>2.555631727523159</c:v>
                </c:pt>
                <c:pt idx="61">
                  <c:v>1.9718742277550705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0.0001583115875936102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67.6810001428028</c:v>
                </c:pt>
                <c:pt idx="1">
                  <c:v>60.54378001610904</c:v>
                </c:pt>
                <c:pt idx="2">
                  <c:v>59.643114365880976</c:v>
                </c:pt>
                <c:pt idx="3">
                  <c:v>58.226100308782655</c:v>
                </c:pt>
                <c:pt idx="4">
                  <c:v>57.715045181081756</c:v>
                </c:pt>
                <c:pt idx="5">
                  <c:v>57.564079853706225</c:v>
                </c:pt>
                <c:pt idx="6">
                  <c:v>56.89857286600192</c:v>
                </c:pt>
                <c:pt idx="7">
                  <c:v>56.87224126166149</c:v>
                </c:pt>
                <c:pt idx="8">
                  <c:v>56.744453641583185</c:v>
                </c:pt>
                <c:pt idx="9">
                  <c:v>56.482660857378896</c:v>
                </c:pt>
                <c:pt idx="10">
                  <c:v>55.37781853504014</c:v>
                </c:pt>
                <c:pt idx="11">
                  <c:v>54.996953859215985</c:v>
                </c:pt>
                <c:pt idx="12">
                  <c:v>54.76407683518347</c:v>
                </c:pt>
                <c:pt idx="13">
                  <c:v>54.68885953908657</c:v>
                </c:pt>
                <c:pt idx="14">
                  <c:v>54.30855317453403</c:v>
                </c:pt>
                <c:pt idx="15">
                  <c:v>53.785611904136495</c:v>
                </c:pt>
                <c:pt idx="16">
                  <c:v>53.23087487592444</c:v>
                </c:pt>
                <c:pt idx="17">
                  <c:v>52.89075487744141</c:v>
                </c:pt>
                <c:pt idx="18">
                  <c:v>52.72847226817667</c:v>
                </c:pt>
                <c:pt idx="19">
                  <c:v>52.317319671727766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54.46158017651631</c:v>
                </c:pt>
                <c:pt idx="1">
                  <c:v>45.58244239686025</c:v>
                </c:pt>
                <c:pt idx="2">
                  <c:v>52.335275372526546</c:v>
                </c:pt>
                <c:pt idx="3">
                  <c:v>53.52769294803284</c:v>
                </c:pt>
                <c:pt idx="4">
                  <c:v>36.481940767736056</c:v>
                </c:pt>
                <c:pt idx="5">
                  <c:v>52.509047581226405</c:v>
                </c:pt>
                <c:pt idx="6">
                  <c:v>50.653591311013535</c:v>
                </c:pt>
                <c:pt idx="7">
                  <c:v>58.256665542351605</c:v>
                </c:pt>
                <c:pt idx="8">
                  <c:v>48.59419788584814</c:v>
                </c:pt>
                <c:pt idx="9">
                  <c:v>61.894901075284544</c:v>
                </c:pt>
                <c:pt idx="10">
                  <c:v>63.35932568338744</c:v>
                </c:pt>
                <c:pt idx="11">
                  <c:v>62.36480846214874</c:v>
                </c:pt>
                <c:pt idx="12">
                  <c:v>39.27603621160176</c:v>
                </c:pt>
                <c:pt idx="13">
                  <c:v>49.107810552457885</c:v>
                </c:pt>
                <c:pt idx="14">
                  <c:v>57.12398859545483</c:v>
                </c:pt>
                <c:pt idx="15">
                  <c:v>62.68838581149956</c:v>
                </c:pt>
                <c:pt idx="16">
                  <c:v>42.27670332033107</c:v>
                </c:pt>
                <c:pt idx="17">
                  <c:v>51.76310726301526</c:v>
                </c:pt>
                <c:pt idx="18">
                  <c:v>47.98846321763586</c:v>
                </c:pt>
                <c:pt idx="19">
                  <c:v>40.933056002655626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东区重症医学科</c:v>
                </c:pt>
                <c:pt idx="2">
                  <c:v>耳鼻喉科</c:v>
                </c:pt>
                <c:pt idx="3">
                  <c:v>针灸科</c:v>
                </c:pt>
                <c:pt idx="4">
                  <c:v>肾脏内科</c:v>
                </c:pt>
                <c:pt idx="5">
                  <c:v>胸外科</c:v>
                </c:pt>
                <c:pt idx="6">
                  <c:v>老年医学科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周围血管科</c:v>
                </c:pt>
                <c:pt idx="10">
                  <c:v>肝胆外科</c:v>
                </c:pt>
                <c:pt idx="11">
                  <c:v>心病一科</c:v>
                </c:pt>
                <c:pt idx="12">
                  <c:v>神经外科</c:v>
                </c:pt>
                <c:pt idx="13">
                  <c:v>重症医学科</c:v>
                </c:pt>
                <c:pt idx="14">
                  <c:v>妇科</c:v>
                </c:pt>
                <c:pt idx="15">
                  <c:v>呼吸内科</c:v>
                </c:pt>
                <c:pt idx="16">
                  <c:v>骨科</c:v>
                </c:pt>
                <c:pt idx="17">
                  <c:v>肝病科</c:v>
                </c:pt>
                <c:pt idx="18">
                  <c:v>小儿骨科</c:v>
                </c:pt>
                <c:pt idx="19">
                  <c:v>医院</c:v>
                </c:pt>
                <c:pt idx="20">
                  <c:v>内分泌科</c:v>
                </c:pt>
                <c:pt idx="21">
                  <c:v>脊柱骨科</c:v>
                </c:pt>
                <c:pt idx="22">
                  <c:v>血液科</c:v>
                </c:pt>
                <c:pt idx="23">
                  <c:v>治未病中心</c:v>
                </c:pt>
                <c:pt idx="24">
                  <c:v>口腔科</c:v>
                </c:pt>
                <c:pt idx="25">
                  <c:v>乳腺甲状腺外科</c:v>
                </c:pt>
                <c:pt idx="26">
                  <c:v>综合内科</c:v>
                </c:pt>
                <c:pt idx="27">
                  <c:v>运动损伤骨科</c:v>
                </c:pt>
                <c:pt idx="28">
                  <c:v>风湿病科</c:v>
                </c:pt>
                <c:pt idx="29">
                  <c:v>普通外科</c:v>
                </c:pt>
                <c:pt idx="30">
                  <c:v>神经内科</c:v>
                </c:pt>
                <c:pt idx="31">
                  <c:v>心血管内科</c:v>
                </c:pt>
                <c:pt idx="32">
                  <c:v>泌尿外科</c:v>
                </c:pt>
                <c:pt idx="33">
                  <c:v>小儿推拿科</c:v>
                </c:pt>
                <c:pt idx="34">
                  <c:v>眼科</c:v>
                </c:pt>
                <c:pt idx="35">
                  <c:v>肿瘤内科</c:v>
                </c:pt>
                <c:pt idx="36">
                  <c:v>男科</c:v>
                </c:pt>
                <c:pt idx="37">
                  <c:v>肛肠科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脑病三科</c:v>
                </c:pt>
                <c:pt idx="41">
                  <c:v>身心医学科</c:v>
                </c:pt>
                <c:pt idx="42">
                  <c:v>心病四科</c:v>
                </c:pt>
                <c:pt idx="43">
                  <c:v>康复科</c:v>
                </c:pt>
                <c:pt idx="44">
                  <c:v>微创骨科</c:v>
                </c:pt>
                <c:pt idx="45">
                  <c:v>产科</c:v>
                </c:pt>
                <c:pt idx="46">
                  <c:v>脑病二科</c:v>
                </c:pt>
                <c:pt idx="47">
                  <c:v>妇科妇二科合并</c:v>
                </c:pt>
                <c:pt idx="48">
                  <c:v>美容皮肤科</c:v>
                </c:pt>
                <c:pt idx="49">
                  <c:v>脾胃科消化科合并</c:v>
                </c:pt>
                <c:pt idx="50">
                  <c:v>中医外治中心</c:v>
                </c:pt>
                <c:pt idx="51">
                  <c:v>皮肤科</c:v>
                </c:pt>
                <c:pt idx="52">
                  <c:v>中医经典科</c:v>
                </c:pt>
                <c:pt idx="53">
                  <c:v>脑病一科</c:v>
                </c:pt>
                <c:pt idx="54">
                  <c:v>西区重症医学科</c:v>
                </c:pt>
                <c:pt idx="55">
                  <c:v>妇二科</c:v>
                </c:pt>
                <c:pt idx="56">
                  <c:v>推拿科</c:v>
                </c:pt>
                <c:pt idx="57">
                  <c:v>创伤骨科</c:v>
                </c:pt>
                <c:pt idx="58">
                  <c:v>消化内科</c:v>
                </c:pt>
                <c:pt idx="59">
                  <c:v>东区肾病科</c:v>
                </c:pt>
                <c:pt idx="60">
                  <c:v>显微骨科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99.76168827579728</c:v>
                </c:pt>
                <c:pt idx="2">
                  <c:v>99.51291516777727</c:v>
                </c:pt>
                <c:pt idx="3">
                  <c:v>95.00913081824736</c:v>
                </c:pt>
                <c:pt idx="4">
                  <c:v>94.92231932679171</c:v>
                </c:pt>
                <c:pt idx="5">
                  <c:v>94.26217499751958</c:v>
                </c:pt>
                <c:pt idx="6">
                  <c:v>92.9400198489845</c:v>
                </c:pt>
                <c:pt idx="7">
                  <c:v>92.05355487692931</c:v>
                </c:pt>
                <c:pt idx="8">
                  <c:v>91.83543013669505</c:v>
                </c:pt>
                <c:pt idx="9">
                  <c:v>89.87400576546025</c:v>
                </c:pt>
                <c:pt idx="10">
                  <c:v>89.85029336214332</c:v>
                </c:pt>
                <c:pt idx="11">
                  <c:v>89.47564944954712</c:v>
                </c:pt>
                <c:pt idx="12">
                  <c:v>89.07655683438072</c:v>
                </c:pt>
                <c:pt idx="13">
                  <c:v>88.91738356096599</c:v>
                </c:pt>
                <c:pt idx="14">
                  <c:v>86.98491300467185</c:v>
                </c:pt>
                <c:pt idx="15">
                  <c:v>84.78584511458656</c:v>
                </c:pt>
                <c:pt idx="16">
                  <c:v>81.90887019476374</c:v>
                </c:pt>
                <c:pt idx="17">
                  <c:v>78.87862205476169</c:v>
                </c:pt>
                <c:pt idx="18">
                  <c:v>75.69393695418653</c:v>
                </c:pt>
                <c:pt idx="19">
                  <c:v>73.82143595558684</c:v>
                </c:pt>
                <c:pt idx="20">
                  <c:v>73.69725142572123</c:v>
                </c:pt>
                <c:pt idx="21">
                  <c:v>73.24535790406175</c:v>
                </c:pt>
                <c:pt idx="22">
                  <c:v>71.84637693030493</c:v>
                </c:pt>
                <c:pt idx="23">
                  <c:v>67.4956339092348</c:v>
                </c:pt>
                <c:pt idx="24">
                  <c:v>67.16018509352462</c:v>
                </c:pt>
                <c:pt idx="25">
                  <c:v>66.86532778652716</c:v>
                </c:pt>
                <c:pt idx="26">
                  <c:v>66.70399146314551</c:v>
                </c:pt>
                <c:pt idx="27">
                  <c:v>66.52903847304833</c:v>
                </c:pt>
                <c:pt idx="28">
                  <c:v>65.68664335497142</c:v>
                </c:pt>
                <c:pt idx="29">
                  <c:v>63.96269135020611</c:v>
                </c:pt>
                <c:pt idx="30">
                  <c:v>63.33134723553536</c:v>
                </c:pt>
                <c:pt idx="31">
                  <c:v>60.49358105222805</c:v>
                </c:pt>
                <c:pt idx="32">
                  <c:v>58.021660474050044</c:v>
                </c:pt>
                <c:pt idx="33">
                  <c:v>57.84755878116255</c:v>
                </c:pt>
                <c:pt idx="34">
                  <c:v>57.73419896081971</c:v>
                </c:pt>
                <c:pt idx="35">
                  <c:v>57.18748786265576</c:v>
                </c:pt>
                <c:pt idx="36">
                  <c:v>56.864228885171805</c:v>
                </c:pt>
                <c:pt idx="37">
                  <c:v>56.860921725002065</c:v>
                </c:pt>
                <c:pt idx="38">
                  <c:v>53.863692546963534</c:v>
                </c:pt>
                <c:pt idx="39">
                  <c:v>52.94384707834724</c:v>
                </c:pt>
                <c:pt idx="40">
                  <c:v>49.44372276892405</c:v>
                </c:pt>
                <c:pt idx="41">
                  <c:v>47.98837136400864</c:v>
                </c:pt>
                <c:pt idx="42">
                  <c:v>40.73559067973867</c:v>
                </c:pt>
                <c:pt idx="43">
                  <c:v>40.29689485307283</c:v>
                </c:pt>
                <c:pt idx="44">
                  <c:v>39.9309524341433</c:v>
                </c:pt>
                <c:pt idx="45">
                  <c:v>39.50780893282248</c:v>
                </c:pt>
                <c:pt idx="46">
                  <c:v>38.10762142068229</c:v>
                </c:pt>
                <c:pt idx="47">
                  <c:v>37.11582523036004</c:v>
                </c:pt>
                <c:pt idx="48">
                  <c:v>33.61331890390191</c:v>
                </c:pt>
                <c:pt idx="49">
                  <c:v>32.86933513713079</c:v>
                </c:pt>
                <c:pt idx="50">
                  <c:v>31.724000992960022</c:v>
                </c:pt>
                <c:pt idx="51">
                  <c:v>29.472823863209126</c:v>
                </c:pt>
                <c:pt idx="52">
                  <c:v>21.695953787366346</c:v>
                </c:pt>
                <c:pt idx="53">
                  <c:v>19.593283080851958</c:v>
                </c:pt>
                <c:pt idx="54">
                  <c:v>17.978286773861242</c:v>
                </c:pt>
                <c:pt idx="55">
                  <c:v>16.412437100867663</c:v>
                </c:pt>
                <c:pt idx="56">
                  <c:v>12.888360623525136</c:v>
                </c:pt>
                <c:pt idx="57">
                  <c:v>8.544234239943727</c:v>
                </c:pt>
                <c:pt idx="58">
                  <c:v>7.773789119373591</c:v>
                </c:pt>
                <c:pt idx="59">
                  <c:v>3.691242367638162</c:v>
                </c:pt>
                <c:pt idx="60">
                  <c:v>3.0826342213952014</c:v>
                </c:pt>
                <c:pt idx="61">
                  <c:v>2.098713035443049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推拿科</c:v>
                </c:pt>
                <c:pt idx="2">
                  <c:v>重症医学科</c:v>
                </c:pt>
                <c:pt idx="3">
                  <c:v>妇科妇二科合并</c:v>
                </c:pt>
                <c:pt idx="4">
                  <c:v>中医外治中心</c:v>
                </c:pt>
                <c:pt idx="5">
                  <c:v>针灸科</c:v>
                </c:pt>
                <c:pt idx="6">
                  <c:v>身心医学科</c:v>
                </c:pt>
                <c:pt idx="7">
                  <c:v>医院</c:v>
                </c:pt>
                <c:pt idx="8">
                  <c:v>心血管内科</c:v>
                </c:pt>
                <c:pt idx="9">
                  <c:v>眼科</c:v>
                </c:pt>
                <c:pt idx="10">
                  <c:v>小儿推拿科</c:v>
                </c:pt>
                <c:pt idx="11">
                  <c:v>肿瘤内科</c:v>
                </c:pt>
                <c:pt idx="12">
                  <c:v>心病四科</c:v>
                </c:pt>
                <c:pt idx="13">
                  <c:v>儿科</c:v>
                </c:pt>
                <c:pt idx="14">
                  <c:v>脾胃病科</c:v>
                </c:pt>
                <c:pt idx="15">
                  <c:v>周围血管科</c:v>
                </c:pt>
                <c:pt idx="16">
                  <c:v>微创骨科</c:v>
                </c:pt>
                <c:pt idx="17">
                  <c:v>关节骨科</c:v>
                </c:pt>
                <c:pt idx="18">
                  <c:v>西区重症医学科</c:v>
                </c:pt>
                <c:pt idx="19">
                  <c:v>妇科</c:v>
                </c:pt>
                <c:pt idx="20">
                  <c:v>风湿病科</c:v>
                </c:pt>
                <c:pt idx="21">
                  <c:v>显微骨科</c:v>
                </c:pt>
                <c:pt idx="22">
                  <c:v>骨科</c:v>
                </c:pt>
                <c:pt idx="23">
                  <c:v>妇二科</c:v>
                </c:pt>
                <c:pt idx="24">
                  <c:v>美容皮肤科</c:v>
                </c:pt>
                <c:pt idx="25">
                  <c:v>治未病中心</c:v>
                </c:pt>
                <c:pt idx="26">
                  <c:v>胸外科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脊柱骨科</c:v>
                </c:pt>
                <c:pt idx="30">
                  <c:v>脑病一科</c:v>
                </c:pt>
                <c:pt idx="31">
                  <c:v>消化内科</c:v>
                </c:pt>
                <c:pt idx="32">
                  <c:v>心病二科</c:v>
                </c:pt>
                <c:pt idx="33">
                  <c:v>心病一科</c:v>
                </c:pt>
                <c:pt idx="34">
                  <c:v>皮肤科</c:v>
                </c:pt>
                <c:pt idx="35">
                  <c:v>产科</c:v>
                </c:pt>
                <c:pt idx="36">
                  <c:v>老年医学科</c:v>
                </c:pt>
                <c:pt idx="37">
                  <c:v>运动损伤骨科</c:v>
                </c:pt>
                <c:pt idx="38">
                  <c:v>血液科</c:v>
                </c:pt>
                <c:pt idx="39">
                  <c:v>泌尿外科</c:v>
                </c:pt>
                <c:pt idx="40">
                  <c:v>内分泌科</c:v>
                </c:pt>
                <c:pt idx="41">
                  <c:v>康复科</c:v>
                </c:pt>
                <c:pt idx="42">
                  <c:v>神经外科</c:v>
                </c:pt>
                <c:pt idx="43">
                  <c:v>呼吸内科</c:v>
                </c:pt>
                <c:pt idx="44">
                  <c:v>综合内科</c:v>
                </c:pt>
                <c:pt idx="45">
                  <c:v>脑病三科</c:v>
                </c:pt>
                <c:pt idx="46">
                  <c:v>东区肾病科</c:v>
                </c:pt>
                <c:pt idx="47">
                  <c:v>男科</c:v>
                </c:pt>
                <c:pt idx="48">
                  <c:v>东区重症医学科</c:v>
                </c:pt>
                <c:pt idx="49">
                  <c:v>乳腺甲状腺外科</c:v>
                </c:pt>
                <c:pt idx="50">
                  <c:v>脾胃科消化科合并</c:v>
                </c:pt>
                <c:pt idx="51">
                  <c:v>口腔科</c:v>
                </c:pt>
                <c:pt idx="52">
                  <c:v>肝病科</c:v>
                </c:pt>
                <c:pt idx="53">
                  <c:v>耳鼻喉科</c:v>
                </c:pt>
                <c:pt idx="54">
                  <c:v>肾脏内科</c:v>
                </c:pt>
                <c:pt idx="55">
                  <c:v>神经内科</c:v>
                </c:pt>
                <c:pt idx="56">
                  <c:v>创伤骨科</c:v>
                </c:pt>
                <c:pt idx="57">
                  <c:v>脑病二科</c:v>
                </c:pt>
                <c:pt idx="58">
                  <c:v>肛肠科</c:v>
                </c:pt>
                <c:pt idx="59">
                  <c:v>普通外科</c:v>
                </c:pt>
                <c:pt idx="60">
                  <c:v>肝胆外科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99.90140534874512</c:v>
                </c:pt>
                <c:pt idx="2">
                  <c:v>96.38881548208133</c:v>
                </c:pt>
                <c:pt idx="3">
                  <c:v>96.24328319060196</c:v>
                </c:pt>
                <c:pt idx="4">
                  <c:v>95.31632656869377</c:v>
                </c:pt>
                <c:pt idx="5">
                  <c:v>93.43829454396456</c:v>
                </c:pt>
                <c:pt idx="6">
                  <c:v>93.31020963744753</c:v>
                </c:pt>
                <c:pt idx="7">
                  <c:v>92.18041311920885</c:v>
                </c:pt>
                <c:pt idx="8">
                  <c:v>89.92697649253873</c:v>
                </c:pt>
                <c:pt idx="9">
                  <c:v>88.86028715276169</c:v>
                </c:pt>
                <c:pt idx="10">
                  <c:v>84.65317343730374</c:v>
                </c:pt>
                <c:pt idx="11">
                  <c:v>83.38296770727244</c:v>
                </c:pt>
                <c:pt idx="12">
                  <c:v>81.57713676172209</c:v>
                </c:pt>
                <c:pt idx="13">
                  <c:v>81.04078960566275</c:v>
                </c:pt>
                <c:pt idx="14">
                  <c:v>80.96155613639935</c:v>
                </c:pt>
                <c:pt idx="15">
                  <c:v>78.94219533428777</c:v>
                </c:pt>
                <c:pt idx="16">
                  <c:v>78.77530025167935</c:v>
                </c:pt>
                <c:pt idx="17">
                  <c:v>75.9682512581298</c:v>
                </c:pt>
                <c:pt idx="18">
                  <c:v>71.29017039330185</c:v>
                </c:pt>
                <c:pt idx="19">
                  <c:v>70.24721190548144</c:v>
                </c:pt>
                <c:pt idx="20">
                  <c:v>69.92607644671054</c:v>
                </c:pt>
                <c:pt idx="21">
                  <c:v>69.09107395169035</c:v>
                </c:pt>
                <c:pt idx="22">
                  <c:v>67.83145474971263</c:v>
                </c:pt>
                <c:pt idx="23">
                  <c:v>67.51117286571031</c:v>
                </c:pt>
                <c:pt idx="24">
                  <c:v>66.12883717246228</c:v>
                </c:pt>
                <c:pt idx="25">
                  <c:v>63.81750899325598</c:v>
                </c:pt>
                <c:pt idx="26">
                  <c:v>59.83484349883854</c:v>
                </c:pt>
                <c:pt idx="27">
                  <c:v>58.215198684824806</c:v>
                </c:pt>
                <c:pt idx="28">
                  <c:v>57.40097539709928</c:v>
                </c:pt>
                <c:pt idx="29">
                  <c:v>53.958869894859234</c:v>
                </c:pt>
                <c:pt idx="30">
                  <c:v>53.80341908210714</c:v>
                </c:pt>
                <c:pt idx="31">
                  <c:v>52.8719707014993</c:v>
                </c:pt>
                <c:pt idx="32">
                  <c:v>50.80106993472053</c:v>
                </c:pt>
                <c:pt idx="33">
                  <c:v>48.179794330198206</c:v>
                </c:pt>
                <c:pt idx="34">
                  <c:v>46.23773519154262</c:v>
                </c:pt>
                <c:pt idx="35">
                  <c:v>43.91557867750635</c:v>
                </c:pt>
                <c:pt idx="36">
                  <c:v>43.77236779467526</c:v>
                </c:pt>
                <c:pt idx="37">
                  <c:v>40.82957050668606</c:v>
                </c:pt>
                <c:pt idx="38">
                  <c:v>38.22822302622065</c:v>
                </c:pt>
                <c:pt idx="39">
                  <c:v>37.43754230225031</c:v>
                </c:pt>
                <c:pt idx="40">
                  <c:v>35.65282764827566</c:v>
                </c:pt>
                <c:pt idx="41">
                  <c:v>35.389423774559454</c:v>
                </c:pt>
                <c:pt idx="42">
                  <c:v>32.18096253576117</c:v>
                </c:pt>
                <c:pt idx="43">
                  <c:v>28.58152383809085</c:v>
                </c:pt>
                <c:pt idx="44">
                  <c:v>27.134064369861527</c:v>
                </c:pt>
                <c:pt idx="45">
                  <c:v>25.62457883138906</c:v>
                </c:pt>
                <c:pt idx="46">
                  <c:v>24.657291837918002</c:v>
                </c:pt>
                <c:pt idx="47">
                  <c:v>23.189160073644167</c:v>
                </c:pt>
                <c:pt idx="48">
                  <c:v>17.67777535135147</c:v>
                </c:pt>
                <c:pt idx="49">
                  <c:v>14.035183122439522</c:v>
                </c:pt>
                <c:pt idx="50">
                  <c:v>13.169037010533547</c:v>
                </c:pt>
                <c:pt idx="51">
                  <c:v>12.753268026886733</c:v>
                </c:pt>
                <c:pt idx="52">
                  <c:v>12.62578109215674</c:v>
                </c:pt>
                <c:pt idx="53">
                  <c:v>12.439518332090246</c:v>
                </c:pt>
                <c:pt idx="54">
                  <c:v>12.174913628850812</c:v>
                </c:pt>
                <c:pt idx="55">
                  <c:v>10.584976583728087</c:v>
                </c:pt>
                <c:pt idx="56">
                  <c:v>9.197982828277969</c:v>
                </c:pt>
                <c:pt idx="57">
                  <c:v>7.586389638740425</c:v>
                </c:pt>
                <c:pt idx="58">
                  <c:v>6.666078932221957</c:v>
                </c:pt>
                <c:pt idx="59">
                  <c:v>6.290578225433857</c:v>
                </c:pt>
                <c:pt idx="60">
                  <c:v>2.509168036783518</c:v>
                </c:pt>
                <c:pt idx="61">
                  <c:v>0.09196860213340624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皮肤科</c:v>
                </c:pt>
                <c:pt idx="2">
                  <c:v>眼科</c:v>
                </c:pt>
                <c:pt idx="3">
                  <c:v>中医外治中心</c:v>
                </c:pt>
                <c:pt idx="4">
                  <c:v>中医经典科</c:v>
                </c:pt>
                <c:pt idx="5">
                  <c:v>神经内科</c:v>
                </c:pt>
                <c:pt idx="6">
                  <c:v>小儿推拿科</c:v>
                </c:pt>
                <c:pt idx="7">
                  <c:v>美容皮肤科</c:v>
                </c:pt>
                <c:pt idx="8">
                  <c:v>显微骨科</c:v>
                </c:pt>
                <c:pt idx="9">
                  <c:v>心病三科</c:v>
                </c:pt>
                <c:pt idx="10">
                  <c:v>微创骨科</c:v>
                </c:pt>
                <c:pt idx="11">
                  <c:v>骨科</c:v>
                </c:pt>
                <c:pt idx="12">
                  <c:v>产科</c:v>
                </c:pt>
                <c:pt idx="13">
                  <c:v>小儿骨科</c:v>
                </c:pt>
                <c:pt idx="14">
                  <c:v>西区重症医学科</c:v>
                </c:pt>
                <c:pt idx="15">
                  <c:v>治未病中心</c:v>
                </c:pt>
                <c:pt idx="16">
                  <c:v>男科</c:v>
                </c:pt>
                <c:pt idx="17">
                  <c:v>消化内科</c:v>
                </c:pt>
                <c:pt idx="18">
                  <c:v>重症医学科</c:v>
                </c:pt>
                <c:pt idx="19">
                  <c:v>肿瘤内科</c:v>
                </c:pt>
                <c:pt idx="20">
                  <c:v>血液科</c:v>
                </c:pt>
                <c:pt idx="21">
                  <c:v>呼吸内科</c:v>
                </c:pt>
                <c:pt idx="22">
                  <c:v>周围血管科</c:v>
                </c:pt>
                <c:pt idx="23">
                  <c:v>心血管内科</c:v>
                </c:pt>
                <c:pt idx="24">
                  <c:v>老年医学科</c:v>
                </c:pt>
                <c:pt idx="25">
                  <c:v>口腔科</c:v>
                </c:pt>
                <c:pt idx="26">
                  <c:v>脑病三科</c:v>
                </c:pt>
                <c:pt idx="27">
                  <c:v>肝病科</c:v>
                </c:pt>
                <c:pt idx="28">
                  <c:v>脑病一科</c:v>
                </c:pt>
                <c:pt idx="29">
                  <c:v>妇科</c:v>
                </c:pt>
                <c:pt idx="30">
                  <c:v>肛肠科</c:v>
                </c:pt>
                <c:pt idx="31">
                  <c:v>东区重症医学科</c:v>
                </c:pt>
                <c:pt idx="32">
                  <c:v>儿科</c:v>
                </c:pt>
                <c:pt idx="33">
                  <c:v>创伤骨科</c:v>
                </c:pt>
                <c:pt idx="34">
                  <c:v>肾病科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妇二科</c:v>
                </c:pt>
                <c:pt idx="38">
                  <c:v>脊柱骨科</c:v>
                </c:pt>
                <c:pt idx="39">
                  <c:v>内分泌科</c:v>
                </c:pt>
                <c:pt idx="40">
                  <c:v>普通外科</c:v>
                </c:pt>
                <c:pt idx="41">
                  <c:v>风湿病科</c:v>
                </c:pt>
                <c:pt idx="42">
                  <c:v>肾脏内科</c:v>
                </c:pt>
                <c:pt idx="43">
                  <c:v>综合内科</c:v>
                </c:pt>
                <c:pt idx="44">
                  <c:v>心病二科</c:v>
                </c:pt>
                <c:pt idx="45">
                  <c:v>肝胆外科</c:v>
                </c:pt>
                <c:pt idx="46">
                  <c:v>脑病二科</c:v>
                </c:pt>
                <c:pt idx="47">
                  <c:v>妇科妇二科合并</c:v>
                </c:pt>
                <c:pt idx="48">
                  <c:v>康复科</c:v>
                </c:pt>
                <c:pt idx="49">
                  <c:v>脾胃病科</c:v>
                </c:pt>
                <c:pt idx="50">
                  <c:v>心病一科</c:v>
                </c:pt>
                <c:pt idx="51">
                  <c:v>神经外科</c:v>
                </c:pt>
                <c:pt idx="52">
                  <c:v>脾胃科消化科合并</c:v>
                </c:pt>
                <c:pt idx="53">
                  <c:v>乳腺甲状腺外科</c:v>
                </c:pt>
                <c:pt idx="54">
                  <c:v>东区肾病科</c:v>
                </c:pt>
                <c:pt idx="55">
                  <c:v>关节骨科</c:v>
                </c:pt>
                <c:pt idx="56">
                  <c:v>耳鼻喉科</c:v>
                </c:pt>
                <c:pt idx="57">
                  <c:v>心病四科</c:v>
                </c:pt>
                <c:pt idx="58">
                  <c:v>推拿科</c:v>
                </c:pt>
                <c:pt idx="59">
                  <c:v>泌尿外科</c:v>
                </c:pt>
                <c:pt idx="60">
                  <c:v>身心医学科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99.79705734876865</c:v>
                </c:pt>
                <c:pt idx="2">
                  <c:v>95.32472426704362</c:v>
                </c:pt>
                <c:pt idx="3">
                  <c:v>94.72993839095925</c:v>
                </c:pt>
                <c:pt idx="4">
                  <c:v>94.72874796295659</c:v>
                </c:pt>
                <c:pt idx="5">
                  <c:v>91.63966879876266</c:v>
                </c:pt>
                <c:pt idx="6">
                  <c:v>91.60363331160157</c:v>
                </c:pt>
                <c:pt idx="7">
                  <c:v>87.74324258117439</c:v>
                </c:pt>
                <c:pt idx="8">
                  <c:v>83.45150044563454</c:v>
                </c:pt>
                <c:pt idx="9">
                  <c:v>82.85729152455902</c:v>
                </c:pt>
                <c:pt idx="10">
                  <c:v>81.58290429786592</c:v>
                </c:pt>
                <c:pt idx="11">
                  <c:v>77.64285094683062</c:v>
                </c:pt>
                <c:pt idx="12">
                  <c:v>77.54203924372531</c:v>
                </c:pt>
                <c:pt idx="13">
                  <c:v>72.20625303696943</c:v>
                </c:pt>
                <c:pt idx="14">
                  <c:v>71.28628793392656</c:v>
                </c:pt>
                <c:pt idx="15">
                  <c:v>68.21858542295897</c:v>
                </c:pt>
                <c:pt idx="16">
                  <c:v>67.28165337404383</c:v>
                </c:pt>
                <c:pt idx="17">
                  <c:v>65.47512540122064</c:v>
                </c:pt>
                <c:pt idx="18">
                  <c:v>63.947055926981704</c:v>
                </c:pt>
                <c:pt idx="19">
                  <c:v>63.76819189517231</c:v>
                </c:pt>
                <c:pt idx="20">
                  <c:v>63.10723860850438</c:v>
                </c:pt>
                <c:pt idx="21">
                  <c:v>62.86581819498189</c:v>
                </c:pt>
                <c:pt idx="22">
                  <c:v>62.71827756573255</c:v>
                </c:pt>
                <c:pt idx="23">
                  <c:v>61.00227110820075</c:v>
                </c:pt>
                <c:pt idx="24">
                  <c:v>56.02288166049868</c:v>
                </c:pt>
                <c:pt idx="25">
                  <c:v>55.16357436997932</c:v>
                </c:pt>
                <c:pt idx="26">
                  <c:v>52.988563006919215</c:v>
                </c:pt>
                <c:pt idx="27">
                  <c:v>52.875392811283746</c:v>
                </c:pt>
                <c:pt idx="28">
                  <c:v>51.93945641451922</c:v>
                </c:pt>
                <c:pt idx="29">
                  <c:v>50.599318965147596</c:v>
                </c:pt>
                <c:pt idx="30">
                  <c:v>45.24246417956157</c:v>
                </c:pt>
                <c:pt idx="31">
                  <c:v>44.14034425093696</c:v>
                </c:pt>
                <c:pt idx="32">
                  <c:v>40.58486313761123</c:v>
                </c:pt>
                <c:pt idx="33">
                  <c:v>39.069969720317665</c:v>
                </c:pt>
                <c:pt idx="34">
                  <c:v>38.15998201630889</c:v>
                </c:pt>
                <c:pt idx="35">
                  <c:v>36.060302049885166</c:v>
                </c:pt>
                <c:pt idx="36">
                  <c:v>35.70483985904331</c:v>
                </c:pt>
                <c:pt idx="37">
                  <c:v>34.25827142928348</c:v>
                </c:pt>
                <c:pt idx="38">
                  <c:v>32.98435837505155</c:v>
                </c:pt>
                <c:pt idx="39">
                  <c:v>31.70908032556114</c:v>
                </c:pt>
                <c:pt idx="40">
                  <c:v>31.32595123569715</c:v>
                </c:pt>
                <c:pt idx="41">
                  <c:v>29.686771416111817</c:v>
                </c:pt>
                <c:pt idx="42">
                  <c:v>28.555502358009104</c:v>
                </c:pt>
                <c:pt idx="43">
                  <c:v>27.464599991031065</c:v>
                </c:pt>
                <c:pt idx="44">
                  <c:v>26.863263611007426</c:v>
                </c:pt>
                <c:pt idx="45">
                  <c:v>23.675712983340038</c:v>
                </c:pt>
                <c:pt idx="46">
                  <c:v>22.302662518294948</c:v>
                </c:pt>
                <c:pt idx="47">
                  <c:v>21.677664773016424</c:v>
                </c:pt>
                <c:pt idx="48">
                  <c:v>21.466090635892755</c:v>
                </c:pt>
                <c:pt idx="49">
                  <c:v>18.31405315228171</c:v>
                </c:pt>
                <c:pt idx="50">
                  <c:v>17.34019697969381</c:v>
                </c:pt>
                <c:pt idx="51">
                  <c:v>15.957727868729386</c:v>
                </c:pt>
                <c:pt idx="52">
                  <c:v>12.61910560504135</c:v>
                </c:pt>
                <c:pt idx="53">
                  <c:v>12.210669847169797</c:v>
                </c:pt>
                <c:pt idx="54">
                  <c:v>9.744452661972556</c:v>
                </c:pt>
                <c:pt idx="55">
                  <c:v>9.684881649911995</c:v>
                </c:pt>
                <c:pt idx="56">
                  <c:v>5.157256558943215</c:v>
                </c:pt>
                <c:pt idx="57">
                  <c:v>4.707521326927649</c:v>
                </c:pt>
                <c:pt idx="58">
                  <c:v>3.9173129033575935</c:v>
                </c:pt>
                <c:pt idx="59">
                  <c:v>2.5591753584538846</c:v>
                </c:pt>
                <c:pt idx="60">
                  <c:v>1.5776518825407284</c:v>
                </c:pt>
                <c:pt idx="61">
                  <c:v>0.32034774101754354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肛肠科</c:v>
                </c:pt>
                <c:pt idx="2">
                  <c:v>中医外治中心</c:v>
                </c:pt>
                <c:pt idx="3">
                  <c:v>肾脏内科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医院</c:v>
                </c:pt>
                <c:pt idx="7">
                  <c:v>口腔科</c:v>
                </c:pt>
                <c:pt idx="8">
                  <c:v>耳鼻喉科</c:v>
                </c:pt>
                <c:pt idx="9">
                  <c:v>西区重症医学科</c:v>
                </c:pt>
                <c:pt idx="10">
                  <c:v>泌尿外科</c:v>
                </c:pt>
                <c:pt idx="11">
                  <c:v>针灸科</c:v>
                </c:pt>
                <c:pt idx="12">
                  <c:v>神经内科</c:v>
                </c:pt>
                <c:pt idx="13">
                  <c:v>内分泌科</c:v>
                </c:pt>
                <c:pt idx="14">
                  <c:v>骨科</c:v>
                </c:pt>
                <c:pt idx="15">
                  <c:v>血液科</c:v>
                </c:pt>
                <c:pt idx="16">
                  <c:v>康复科</c:v>
                </c:pt>
                <c:pt idx="17">
                  <c:v>关节骨科</c:v>
                </c:pt>
                <c:pt idx="18">
                  <c:v>消化内科</c:v>
                </c:pt>
                <c:pt idx="19">
                  <c:v>脑病二科</c:v>
                </c:pt>
                <c:pt idx="20">
                  <c:v>肝胆外科</c:v>
                </c:pt>
                <c:pt idx="21">
                  <c:v>治未病中心</c:v>
                </c:pt>
                <c:pt idx="22">
                  <c:v>产科</c:v>
                </c:pt>
                <c:pt idx="23">
                  <c:v>眼科</c:v>
                </c:pt>
                <c:pt idx="24">
                  <c:v>周围血管科</c:v>
                </c:pt>
                <c:pt idx="25">
                  <c:v>肝病科</c:v>
                </c:pt>
                <c:pt idx="26">
                  <c:v>心病二科</c:v>
                </c:pt>
                <c:pt idx="27">
                  <c:v>东区肾病科</c:v>
                </c:pt>
                <c:pt idx="28">
                  <c:v>心血管内科</c:v>
                </c:pt>
                <c:pt idx="29">
                  <c:v>东区重症医学科</c:v>
                </c:pt>
                <c:pt idx="30">
                  <c:v>综合内科</c:v>
                </c:pt>
                <c:pt idx="31">
                  <c:v>心病三科</c:v>
                </c:pt>
                <c:pt idx="32">
                  <c:v>运动损伤骨科</c:v>
                </c:pt>
                <c:pt idx="33">
                  <c:v>心病四科</c:v>
                </c:pt>
                <c:pt idx="34">
                  <c:v>小儿推拿科</c:v>
                </c:pt>
                <c:pt idx="35">
                  <c:v>脾胃病科</c:v>
                </c:pt>
                <c:pt idx="36">
                  <c:v>小儿骨科</c:v>
                </c:pt>
                <c:pt idx="37">
                  <c:v>胸外科</c:v>
                </c:pt>
                <c:pt idx="38">
                  <c:v>妇二科</c:v>
                </c:pt>
                <c:pt idx="39">
                  <c:v>儿科</c:v>
                </c:pt>
                <c:pt idx="40">
                  <c:v>脊柱骨科</c:v>
                </c:pt>
                <c:pt idx="41">
                  <c:v>普通外科</c:v>
                </c:pt>
                <c:pt idx="42">
                  <c:v>身心医学科</c:v>
                </c:pt>
                <c:pt idx="43">
                  <c:v>脑病三科</c:v>
                </c:pt>
                <c:pt idx="44">
                  <c:v>中医经典科</c:v>
                </c:pt>
                <c:pt idx="45">
                  <c:v>妇科</c:v>
                </c:pt>
                <c:pt idx="46">
                  <c:v>推拿科</c:v>
                </c:pt>
                <c:pt idx="47">
                  <c:v>微创骨科</c:v>
                </c:pt>
                <c:pt idx="48">
                  <c:v>乳腺甲状腺外科</c:v>
                </c:pt>
                <c:pt idx="49">
                  <c:v>男科</c:v>
                </c:pt>
                <c:pt idx="50">
                  <c:v>重症医学科</c:v>
                </c:pt>
                <c:pt idx="51">
                  <c:v>呼吸内科</c:v>
                </c:pt>
                <c:pt idx="52">
                  <c:v>皮肤科</c:v>
                </c:pt>
                <c:pt idx="53">
                  <c:v>肿瘤内科</c:v>
                </c:pt>
                <c:pt idx="54">
                  <c:v>肾病科</c:v>
                </c:pt>
                <c:pt idx="55">
                  <c:v>风湿病科</c:v>
                </c:pt>
                <c:pt idx="56">
                  <c:v>妇科妇二科合并</c:v>
                </c:pt>
                <c:pt idx="57">
                  <c:v>显微骨科</c:v>
                </c:pt>
                <c:pt idx="58">
                  <c:v>心病一科</c:v>
                </c:pt>
                <c:pt idx="59">
                  <c:v>老年医学科</c:v>
                </c:pt>
                <c:pt idx="60">
                  <c:v>创伤骨科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26.51693887796736</c:v>
                </c:pt>
                <c:pt idx="2">
                  <c:v>9.281353406311913</c:v>
                </c:pt>
                <c:pt idx="3">
                  <c:v>6.901177629281875</c:v>
                </c:pt>
                <c:pt idx="4">
                  <c:v>6.364461042431921</c:v>
                </c:pt>
                <c:pt idx="5">
                  <c:v>5.601719935618613</c:v>
                </c:pt>
                <c:pt idx="6">
                  <c:v>4.730769949396326</c:v>
                </c:pt>
                <c:pt idx="7">
                  <c:v>4.458781740545381</c:v>
                </c:pt>
                <c:pt idx="8">
                  <c:v>4.402173359995368</c:v>
                </c:pt>
                <c:pt idx="9">
                  <c:v>3.9238826352954903</c:v>
                </c:pt>
                <c:pt idx="10">
                  <c:v>2.938222356768801</c:v>
                </c:pt>
                <c:pt idx="11">
                  <c:v>2.6254088920848364</c:v>
                </c:pt>
                <c:pt idx="12">
                  <c:v>2.3224918617270873</c:v>
                </c:pt>
                <c:pt idx="13">
                  <c:v>2.242387432118198</c:v>
                </c:pt>
                <c:pt idx="14">
                  <c:v>2.1643845897246288</c:v>
                </c:pt>
                <c:pt idx="15">
                  <c:v>1.7637375987990924</c:v>
                </c:pt>
                <c:pt idx="16">
                  <c:v>1.6495663056899477</c:v>
                </c:pt>
                <c:pt idx="17">
                  <c:v>1.6200289157071492</c:v>
                </c:pt>
                <c:pt idx="18">
                  <c:v>1.538724191881781</c:v>
                </c:pt>
                <c:pt idx="19">
                  <c:v>1.513959652288746</c:v>
                </c:pt>
                <c:pt idx="20">
                  <c:v>1.251311635138756</c:v>
                </c:pt>
                <c:pt idx="21">
                  <c:v>1.242387673137652</c:v>
                </c:pt>
                <c:pt idx="22">
                  <c:v>1.1973626872648775</c:v>
                </c:pt>
                <c:pt idx="23">
                  <c:v>1.162997311838168</c:v>
                </c:pt>
                <c:pt idx="24">
                  <c:v>1.1452178328918665</c:v>
                </c:pt>
                <c:pt idx="25">
                  <c:v>1.1309632776712433</c:v>
                </c:pt>
                <c:pt idx="26">
                  <c:v>1.1164054567571566</c:v>
                </c:pt>
                <c:pt idx="27">
                  <c:v>1.115335189324698</c:v>
                </c:pt>
                <c:pt idx="28">
                  <c:v>1.0950218739367872</c:v>
                </c:pt>
                <c:pt idx="29">
                  <c:v>1.019144700800244</c:v>
                </c:pt>
                <c:pt idx="30">
                  <c:v>0.9841452275245889</c:v>
                </c:pt>
                <c:pt idx="31">
                  <c:v>0.9667399309513632</c:v>
                </c:pt>
                <c:pt idx="32">
                  <c:v>0.8339497337004037</c:v>
                </c:pt>
                <c:pt idx="33">
                  <c:v>0.7938071505326111</c:v>
                </c:pt>
                <c:pt idx="34">
                  <c:v>0.7795889754999542</c:v>
                </c:pt>
                <c:pt idx="35">
                  <c:v>0.779208694474185</c:v>
                </c:pt>
                <c:pt idx="36">
                  <c:v>0.7520723104900575</c:v>
                </c:pt>
                <c:pt idx="37">
                  <c:v>0.7440346150929723</c:v>
                </c:pt>
                <c:pt idx="38">
                  <c:v>0.7414015814600746</c:v>
                </c:pt>
                <c:pt idx="39">
                  <c:v>0.6833082920788891</c:v>
                </c:pt>
                <c:pt idx="40">
                  <c:v>0.6809569197382895</c:v>
                </c:pt>
                <c:pt idx="41">
                  <c:v>0.6615188838787115</c:v>
                </c:pt>
                <c:pt idx="42">
                  <c:v>0.6564707524966595</c:v>
                </c:pt>
                <c:pt idx="43">
                  <c:v>0.6554558124934394</c:v>
                </c:pt>
                <c:pt idx="44">
                  <c:v>0.6552987064786443</c:v>
                </c:pt>
                <c:pt idx="45">
                  <c:v>0.6241186827156252</c:v>
                </c:pt>
                <c:pt idx="46">
                  <c:v>0.6115489102968074</c:v>
                </c:pt>
                <c:pt idx="47">
                  <c:v>0.606162192947378</c:v>
                </c:pt>
                <c:pt idx="48">
                  <c:v>0.5947008913902173</c:v>
                </c:pt>
                <c:pt idx="49">
                  <c:v>0.5663699504522004</c:v>
                </c:pt>
                <c:pt idx="50">
                  <c:v>0.5639724837216072</c:v>
                </c:pt>
                <c:pt idx="51">
                  <c:v>0.5544738844161228</c:v>
                </c:pt>
                <c:pt idx="52">
                  <c:v>0.5525926432840724</c:v>
                </c:pt>
                <c:pt idx="53">
                  <c:v>0.5473414427130414</c:v>
                </c:pt>
                <c:pt idx="54">
                  <c:v>0.546824644502354</c:v>
                </c:pt>
                <c:pt idx="55">
                  <c:v>0.5324732378439022</c:v>
                </c:pt>
                <c:pt idx="56">
                  <c:v>0.5290911750061495</c:v>
                </c:pt>
                <c:pt idx="57">
                  <c:v>0.5271405976258703</c:v>
                </c:pt>
                <c:pt idx="58">
                  <c:v>0.5189691240989475</c:v>
                </c:pt>
                <c:pt idx="59">
                  <c:v>0.5178674583805318</c:v>
                </c:pt>
                <c:pt idx="60">
                  <c:v>0.5160895861183635</c:v>
                </c:pt>
                <c:pt idx="61">
                  <c:v>0.476494152160213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普通外科</c:v>
                </c:pt>
                <c:pt idx="2">
                  <c:v>脑病一科</c:v>
                </c:pt>
                <c:pt idx="3">
                  <c:v>康复科</c:v>
                </c:pt>
                <c:pt idx="4">
                  <c:v>泌尿外科</c:v>
                </c:pt>
                <c:pt idx="5">
                  <c:v>妇科</c:v>
                </c:pt>
                <c:pt idx="6">
                  <c:v>风湿病科</c:v>
                </c:pt>
                <c:pt idx="7">
                  <c:v>老年医学科</c:v>
                </c:pt>
                <c:pt idx="8">
                  <c:v>脑病三科</c:v>
                </c:pt>
                <c:pt idx="9">
                  <c:v>运动损伤骨科</c:v>
                </c:pt>
                <c:pt idx="10">
                  <c:v>肿瘤内科</c:v>
                </c:pt>
                <c:pt idx="11">
                  <c:v>显微骨科</c:v>
                </c:pt>
                <c:pt idx="12">
                  <c:v>口腔科</c:v>
                </c:pt>
                <c:pt idx="13">
                  <c:v>骨科</c:v>
                </c:pt>
                <c:pt idx="14">
                  <c:v>创伤骨科</c:v>
                </c:pt>
                <c:pt idx="15">
                  <c:v>中医外治中心</c:v>
                </c:pt>
                <c:pt idx="16">
                  <c:v>关节骨科</c:v>
                </c:pt>
                <c:pt idx="17">
                  <c:v>小儿推拿科</c:v>
                </c:pt>
                <c:pt idx="18">
                  <c:v>小儿骨科</c:v>
                </c:pt>
                <c:pt idx="19">
                  <c:v>皮肤科</c:v>
                </c:pt>
                <c:pt idx="20">
                  <c:v>脾胃病科</c:v>
                </c:pt>
                <c:pt idx="21">
                  <c:v>心病二科</c:v>
                </c:pt>
                <c:pt idx="22">
                  <c:v>血液科</c:v>
                </c:pt>
                <c:pt idx="23">
                  <c:v>推拿科</c:v>
                </c:pt>
                <c:pt idx="24">
                  <c:v>心病三科</c:v>
                </c:pt>
                <c:pt idx="25">
                  <c:v>乳腺甲状腺外科</c:v>
                </c:pt>
                <c:pt idx="26">
                  <c:v>心血管内科</c:v>
                </c:pt>
                <c:pt idx="27">
                  <c:v>儿科</c:v>
                </c:pt>
                <c:pt idx="28">
                  <c:v>治未病中心</c:v>
                </c:pt>
                <c:pt idx="29">
                  <c:v>重症医学科</c:v>
                </c:pt>
                <c:pt idx="30">
                  <c:v>神经外科</c:v>
                </c:pt>
                <c:pt idx="31">
                  <c:v>内分泌科</c:v>
                </c:pt>
                <c:pt idx="32">
                  <c:v>肝胆外科</c:v>
                </c:pt>
                <c:pt idx="33">
                  <c:v>微创骨科</c:v>
                </c:pt>
                <c:pt idx="34">
                  <c:v>肝病科</c:v>
                </c:pt>
                <c:pt idx="35">
                  <c:v>胸外科</c:v>
                </c:pt>
                <c:pt idx="36">
                  <c:v>男科</c:v>
                </c:pt>
                <c:pt idx="37">
                  <c:v>脊柱骨科</c:v>
                </c:pt>
                <c:pt idx="38">
                  <c:v>肾病科</c:v>
                </c:pt>
                <c:pt idx="39">
                  <c:v>肛肠科</c:v>
                </c:pt>
                <c:pt idx="40">
                  <c:v>脾胃科消化科合并</c:v>
                </c:pt>
                <c:pt idx="41">
                  <c:v>消化内科</c:v>
                </c:pt>
                <c:pt idx="42">
                  <c:v>东区肾病科</c:v>
                </c:pt>
                <c:pt idx="43">
                  <c:v>周围血管科</c:v>
                </c:pt>
                <c:pt idx="44">
                  <c:v>综合内科</c:v>
                </c:pt>
                <c:pt idx="45">
                  <c:v>脑病二科</c:v>
                </c:pt>
                <c:pt idx="46">
                  <c:v>身心医学科</c:v>
                </c:pt>
                <c:pt idx="47">
                  <c:v>妇科妇二科合并</c:v>
                </c:pt>
                <c:pt idx="48">
                  <c:v>心病一科</c:v>
                </c:pt>
                <c:pt idx="49">
                  <c:v>东区重症医学科</c:v>
                </c:pt>
                <c:pt idx="50">
                  <c:v>针灸科</c:v>
                </c:pt>
                <c:pt idx="51">
                  <c:v>中医经典科</c:v>
                </c:pt>
                <c:pt idx="52">
                  <c:v>耳鼻喉科</c:v>
                </c:pt>
                <c:pt idx="53">
                  <c:v>妇二科</c:v>
                </c:pt>
                <c:pt idx="54">
                  <c:v>产科</c:v>
                </c:pt>
                <c:pt idx="55">
                  <c:v>呼吸内科</c:v>
                </c:pt>
                <c:pt idx="56">
                  <c:v>肾脏内科</c:v>
                </c:pt>
                <c:pt idx="57">
                  <c:v>心病四科</c:v>
                </c:pt>
                <c:pt idx="58">
                  <c:v>眼科</c:v>
                </c:pt>
                <c:pt idx="59">
                  <c:v>神经内科</c:v>
                </c:pt>
                <c:pt idx="60">
                  <c:v>西区重症医学科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34.568375531154</c:v>
                </c:pt>
                <c:pt idx="2">
                  <c:v>34.06018504909075</c:v>
                </c:pt>
                <c:pt idx="3">
                  <c:v>27.640122084214454</c:v>
                </c:pt>
                <c:pt idx="4">
                  <c:v>25.659944424511814</c:v>
                </c:pt>
                <c:pt idx="5">
                  <c:v>25.38700376123041</c:v>
                </c:pt>
                <c:pt idx="6">
                  <c:v>19.65872046173253</c:v>
                </c:pt>
                <c:pt idx="7">
                  <c:v>14.627772395443632</c:v>
                </c:pt>
                <c:pt idx="8">
                  <c:v>11.646662815073691</c:v>
                </c:pt>
                <c:pt idx="9">
                  <c:v>11.528907031842026</c:v>
                </c:pt>
                <c:pt idx="10">
                  <c:v>10.442197617453207</c:v>
                </c:pt>
                <c:pt idx="11">
                  <c:v>8.692679049837164</c:v>
                </c:pt>
                <c:pt idx="12">
                  <c:v>8.661196620302853</c:v>
                </c:pt>
                <c:pt idx="13">
                  <c:v>8.5939776218117</c:v>
                </c:pt>
                <c:pt idx="14">
                  <c:v>8.08128956657575</c:v>
                </c:pt>
                <c:pt idx="15">
                  <c:v>6.599431683366676</c:v>
                </c:pt>
                <c:pt idx="16">
                  <c:v>5.3028141734992404</c:v>
                </c:pt>
                <c:pt idx="17">
                  <c:v>5.079371086013384</c:v>
                </c:pt>
                <c:pt idx="18">
                  <c:v>4.906803241868442</c:v>
                </c:pt>
                <c:pt idx="19">
                  <c:v>4.545861503316538</c:v>
                </c:pt>
                <c:pt idx="20">
                  <c:v>3.9624021992748633</c:v>
                </c:pt>
                <c:pt idx="21">
                  <c:v>3.5662992113424887</c:v>
                </c:pt>
                <c:pt idx="22">
                  <c:v>3.444456230073226</c:v>
                </c:pt>
                <c:pt idx="23">
                  <c:v>3.343310222805842</c:v>
                </c:pt>
                <c:pt idx="24">
                  <c:v>3.3254819104658147</c:v>
                </c:pt>
                <c:pt idx="25">
                  <c:v>3.0389953286012474</c:v>
                </c:pt>
                <c:pt idx="26">
                  <c:v>2.894962430160048</c:v>
                </c:pt>
                <c:pt idx="27">
                  <c:v>2.8261829860949867</c:v>
                </c:pt>
                <c:pt idx="28">
                  <c:v>2.801128814532826</c:v>
                </c:pt>
                <c:pt idx="29">
                  <c:v>2.7445477131205482</c:v>
                </c:pt>
                <c:pt idx="30">
                  <c:v>2.6372731711065027</c:v>
                </c:pt>
                <c:pt idx="31">
                  <c:v>2.5892244618785405</c:v>
                </c:pt>
                <c:pt idx="32">
                  <c:v>2.407229228647295</c:v>
                </c:pt>
                <c:pt idx="33">
                  <c:v>2.391112676183062</c:v>
                </c:pt>
                <c:pt idx="34">
                  <c:v>2.3877575350174447</c:v>
                </c:pt>
                <c:pt idx="35">
                  <c:v>2.3757863948636455</c:v>
                </c:pt>
                <c:pt idx="36">
                  <c:v>2.351753171742675</c:v>
                </c:pt>
                <c:pt idx="37">
                  <c:v>2.311401725328824</c:v>
                </c:pt>
                <c:pt idx="38">
                  <c:v>2.268410514941068</c:v>
                </c:pt>
                <c:pt idx="39">
                  <c:v>2.267084612514775</c:v>
                </c:pt>
                <c:pt idx="40">
                  <c:v>2.2155901247036307</c:v>
                </c:pt>
                <c:pt idx="41">
                  <c:v>2.177062616553676</c:v>
                </c:pt>
                <c:pt idx="42">
                  <c:v>2.0835301559609745</c:v>
                </c:pt>
                <c:pt idx="43">
                  <c:v>2.0810055830781646</c:v>
                </c:pt>
                <c:pt idx="44">
                  <c:v>2.041213520359482</c:v>
                </c:pt>
                <c:pt idx="45">
                  <c:v>2.032829707460726</c:v>
                </c:pt>
                <c:pt idx="46">
                  <c:v>1.9634243966630929</c:v>
                </c:pt>
                <c:pt idx="47">
                  <c:v>1.9425906440089962</c:v>
                </c:pt>
                <c:pt idx="48">
                  <c:v>1.8997502353167386</c:v>
                </c:pt>
                <c:pt idx="49">
                  <c:v>1.886089791610725</c:v>
                </c:pt>
                <c:pt idx="50">
                  <c:v>1.8021655895468214</c:v>
                </c:pt>
                <c:pt idx="51">
                  <c:v>1.7465892799584888</c:v>
                </c:pt>
                <c:pt idx="52">
                  <c:v>1.7381060123025538</c:v>
                </c:pt>
                <c:pt idx="53">
                  <c:v>1.7368314200688157</c:v>
                </c:pt>
                <c:pt idx="54">
                  <c:v>1.7362211314925104</c:v>
                </c:pt>
                <c:pt idx="55">
                  <c:v>1.7250484040025502</c:v>
                </c:pt>
                <c:pt idx="56">
                  <c:v>1.7121073719693627</c:v>
                </c:pt>
                <c:pt idx="57">
                  <c:v>1.6606419448264276</c:v>
                </c:pt>
                <c:pt idx="58">
                  <c:v>1.5788078987902352</c:v>
                </c:pt>
                <c:pt idx="59">
                  <c:v>1.543387941735139</c:v>
                </c:pt>
                <c:pt idx="60">
                  <c:v>1.5425651337169932</c:v>
                </c:pt>
                <c:pt idx="61">
                  <c:v>1.5051039137434206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普通外科</c:v>
                </c:pt>
                <c:pt idx="2">
                  <c:v>儿科</c:v>
                </c:pt>
                <c:pt idx="3">
                  <c:v>肝病科</c:v>
                </c:pt>
                <c:pt idx="4">
                  <c:v>神经外科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东区重症医学科</c:v>
                </c:pt>
                <c:pt idx="8">
                  <c:v>肾脏内科</c:v>
                </c:pt>
                <c:pt idx="9">
                  <c:v>美容皮肤科</c:v>
                </c:pt>
                <c:pt idx="10">
                  <c:v>脊柱骨科</c:v>
                </c:pt>
                <c:pt idx="11">
                  <c:v>眼科</c:v>
                </c:pt>
                <c:pt idx="12">
                  <c:v>西区重症医学科</c:v>
                </c:pt>
                <c:pt idx="13">
                  <c:v>妇科</c:v>
                </c:pt>
                <c:pt idx="14">
                  <c:v>妇科妇二科合并</c:v>
                </c:pt>
                <c:pt idx="15">
                  <c:v>风湿病科</c:v>
                </c:pt>
                <c:pt idx="16">
                  <c:v>运动损伤骨科</c:v>
                </c:pt>
                <c:pt idx="17">
                  <c:v>微创骨科</c:v>
                </c:pt>
                <c:pt idx="18">
                  <c:v>小儿骨科</c:v>
                </c:pt>
                <c:pt idx="19">
                  <c:v>肿瘤内科</c:v>
                </c:pt>
                <c:pt idx="20">
                  <c:v>肛肠科</c:v>
                </c:pt>
                <c:pt idx="21">
                  <c:v>心病三科</c:v>
                </c:pt>
                <c:pt idx="22">
                  <c:v>胸外科</c:v>
                </c:pt>
                <c:pt idx="23">
                  <c:v>重症医学科</c:v>
                </c:pt>
                <c:pt idx="24">
                  <c:v>周围血管科</c:v>
                </c:pt>
                <c:pt idx="25">
                  <c:v>皮肤科</c:v>
                </c:pt>
                <c:pt idx="26">
                  <c:v>综合内科</c:v>
                </c:pt>
                <c:pt idx="27">
                  <c:v>心病四科</c:v>
                </c:pt>
                <c:pt idx="28">
                  <c:v>脾胃科消化科合并</c:v>
                </c:pt>
                <c:pt idx="29">
                  <c:v>小儿推拿科</c:v>
                </c:pt>
                <c:pt idx="30">
                  <c:v>骨科</c:v>
                </c:pt>
                <c:pt idx="31">
                  <c:v>中医外治中心</c:v>
                </c:pt>
                <c:pt idx="32">
                  <c:v>治未病中心</c:v>
                </c:pt>
                <c:pt idx="33">
                  <c:v>血液科</c:v>
                </c:pt>
                <c:pt idx="34">
                  <c:v>关节骨科</c:v>
                </c:pt>
                <c:pt idx="35">
                  <c:v>男科</c:v>
                </c:pt>
                <c:pt idx="36">
                  <c:v>妇二科</c:v>
                </c:pt>
                <c:pt idx="37">
                  <c:v>脾胃病科</c:v>
                </c:pt>
                <c:pt idx="38">
                  <c:v>心血管内科</c:v>
                </c:pt>
                <c:pt idx="39">
                  <c:v>显微骨科</c:v>
                </c:pt>
                <c:pt idx="40">
                  <c:v>中医经典科</c:v>
                </c:pt>
                <c:pt idx="41">
                  <c:v>东区肾病科</c:v>
                </c:pt>
                <c:pt idx="42">
                  <c:v>呼吸内科</c:v>
                </c:pt>
                <c:pt idx="43">
                  <c:v>脑病一科</c:v>
                </c:pt>
                <c:pt idx="44">
                  <c:v>心病一科</c:v>
                </c:pt>
                <c:pt idx="45">
                  <c:v>神经内科</c:v>
                </c:pt>
                <c:pt idx="46">
                  <c:v>心病二科</c:v>
                </c:pt>
                <c:pt idx="47">
                  <c:v>内分泌科</c:v>
                </c:pt>
                <c:pt idx="48">
                  <c:v>推拿科</c:v>
                </c:pt>
                <c:pt idx="49">
                  <c:v>脑病三科</c:v>
                </c:pt>
                <c:pt idx="50">
                  <c:v>针灸科</c:v>
                </c:pt>
                <c:pt idx="51">
                  <c:v>康复科</c:v>
                </c:pt>
                <c:pt idx="52">
                  <c:v>耳鼻喉科</c:v>
                </c:pt>
                <c:pt idx="53">
                  <c:v>泌尿外科</c:v>
                </c:pt>
                <c:pt idx="54">
                  <c:v>创伤骨科</c:v>
                </c:pt>
                <c:pt idx="55">
                  <c:v>产科</c:v>
                </c:pt>
                <c:pt idx="56">
                  <c:v>脑病二科</c:v>
                </c:pt>
                <c:pt idx="57">
                  <c:v>老年医学科</c:v>
                </c:pt>
                <c:pt idx="58">
                  <c:v>消化内科</c:v>
                </c:pt>
                <c:pt idx="59">
                  <c:v>身心医学科</c:v>
                </c:pt>
                <c:pt idx="60">
                  <c:v>医院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98.71761550333599</c:v>
                </c:pt>
                <c:pt idx="2">
                  <c:v>98.14560912891018</c:v>
                </c:pt>
                <c:pt idx="3">
                  <c:v>97.35032268185518</c:v>
                </c:pt>
                <c:pt idx="4">
                  <c:v>97.19280518785833</c:v>
                </c:pt>
                <c:pt idx="5">
                  <c:v>97.07527278206466</c:v>
                </c:pt>
                <c:pt idx="6">
                  <c:v>92.35835920152354</c:v>
                </c:pt>
                <c:pt idx="7">
                  <c:v>90.0909957770745</c:v>
                </c:pt>
                <c:pt idx="8">
                  <c:v>90.01392986289103</c:v>
                </c:pt>
                <c:pt idx="9">
                  <c:v>82.10495049052543</c:v>
                </c:pt>
                <c:pt idx="10">
                  <c:v>81.03391660135729</c:v>
                </c:pt>
                <c:pt idx="11">
                  <c:v>77.06023672000015</c:v>
                </c:pt>
                <c:pt idx="12">
                  <c:v>75.25620756720129</c:v>
                </c:pt>
                <c:pt idx="13">
                  <c:v>73.27200904457463</c:v>
                </c:pt>
                <c:pt idx="14">
                  <c:v>72.54436688409821</c:v>
                </c:pt>
                <c:pt idx="15">
                  <c:v>72.05905059806557</c:v>
                </c:pt>
                <c:pt idx="16">
                  <c:v>71.34730509026143</c:v>
                </c:pt>
                <c:pt idx="17">
                  <c:v>71.1122253322836</c:v>
                </c:pt>
                <c:pt idx="18">
                  <c:v>70.07952332428052</c:v>
                </c:pt>
                <c:pt idx="19">
                  <c:v>67.49733632675652</c:v>
                </c:pt>
                <c:pt idx="20">
                  <c:v>66.02039756322513</c:v>
                </c:pt>
                <c:pt idx="21">
                  <c:v>61.427927021328976</c:v>
                </c:pt>
                <c:pt idx="22">
                  <c:v>59.980510793616574</c:v>
                </c:pt>
                <c:pt idx="23">
                  <c:v>55.681774198298605</c:v>
                </c:pt>
                <c:pt idx="24">
                  <c:v>55.19677502015878</c:v>
                </c:pt>
                <c:pt idx="25">
                  <c:v>54.965081941781584</c:v>
                </c:pt>
                <c:pt idx="26">
                  <c:v>54.334975371756414</c:v>
                </c:pt>
                <c:pt idx="27">
                  <c:v>54.228838651804054</c:v>
                </c:pt>
                <c:pt idx="28">
                  <c:v>52.0670500343445</c:v>
                </c:pt>
                <c:pt idx="29">
                  <c:v>50.99537769727471</c:v>
                </c:pt>
                <c:pt idx="30">
                  <c:v>49.7759662520913</c:v>
                </c:pt>
                <c:pt idx="31">
                  <c:v>49.32846216817015</c:v>
                </c:pt>
                <c:pt idx="32">
                  <c:v>47.91191088338075</c:v>
                </c:pt>
                <c:pt idx="33">
                  <c:v>47.6639721517385</c:v>
                </c:pt>
                <c:pt idx="34">
                  <c:v>45.26095066523661</c:v>
                </c:pt>
                <c:pt idx="35">
                  <c:v>44.88259956941987</c:v>
                </c:pt>
                <c:pt idx="36">
                  <c:v>42.80279553059307</c:v>
                </c:pt>
                <c:pt idx="37">
                  <c:v>42.78284208184871</c:v>
                </c:pt>
                <c:pt idx="38">
                  <c:v>42.2714848303209</c:v>
                </c:pt>
                <c:pt idx="39">
                  <c:v>39.3170623513221</c:v>
                </c:pt>
                <c:pt idx="40">
                  <c:v>36.712077713992514</c:v>
                </c:pt>
                <c:pt idx="41">
                  <c:v>34.69046754287814</c:v>
                </c:pt>
                <c:pt idx="42">
                  <c:v>33.13150537772333</c:v>
                </c:pt>
                <c:pt idx="43">
                  <c:v>32.57966428711542</c:v>
                </c:pt>
                <c:pt idx="44">
                  <c:v>30.050982457642387</c:v>
                </c:pt>
                <c:pt idx="45">
                  <c:v>27.069360704777665</c:v>
                </c:pt>
                <c:pt idx="46">
                  <c:v>26.49305556866812</c:v>
                </c:pt>
                <c:pt idx="47">
                  <c:v>25.456672740072825</c:v>
                </c:pt>
                <c:pt idx="48">
                  <c:v>25.013046740563293</c:v>
                </c:pt>
                <c:pt idx="49">
                  <c:v>24.648901964390685</c:v>
                </c:pt>
                <c:pt idx="50">
                  <c:v>22.169372946573187</c:v>
                </c:pt>
                <c:pt idx="51">
                  <c:v>20.317467901151108</c:v>
                </c:pt>
                <c:pt idx="52">
                  <c:v>19.74855287022437</c:v>
                </c:pt>
                <c:pt idx="53">
                  <c:v>18.050447783478223</c:v>
                </c:pt>
                <c:pt idx="54">
                  <c:v>14.107150727369072</c:v>
                </c:pt>
                <c:pt idx="55">
                  <c:v>13.383066037227477</c:v>
                </c:pt>
                <c:pt idx="56">
                  <c:v>11.530828027145143</c:v>
                </c:pt>
                <c:pt idx="57">
                  <c:v>10.183390379517302</c:v>
                </c:pt>
                <c:pt idx="58">
                  <c:v>8.566009699757329</c:v>
                </c:pt>
                <c:pt idx="59">
                  <c:v>4.477678832271721</c:v>
                </c:pt>
                <c:pt idx="60">
                  <c:v>0.8698627359102695</c:v>
                </c:pt>
                <c:pt idx="61">
                  <c:v>0.34359014588663017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乳腺甲状腺外科</c:v>
                </c:pt>
                <c:pt idx="2">
                  <c:v>西区重症医学科</c:v>
                </c:pt>
                <c:pt idx="3">
                  <c:v>肝胆外科</c:v>
                </c:pt>
                <c:pt idx="4">
                  <c:v>妇二科</c:v>
                </c:pt>
                <c:pt idx="5">
                  <c:v>骨科</c:v>
                </c:pt>
                <c:pt idx="6">
                  <c:v>肾病科</c:v>
                </c:pt>
                <c:pt idx="7">
                  <c:v>皮肤科</c:v>
                </c:pt>
                <c:pt idx="8">
                  <c:v>胸外科</c:v>
                </c:pt>
                <c:pt idx="9">
                  <c:v>东区重症医学科</c:v>
                </c:pt>
                <c:pt idx="10">
                  <c:v>创伤骨科</c:v>
                </c:pt>
                <c:pt idx="11">
                  <c:v>眼科</c:v>
                </c:pt>
                <c:pt idx="12">
                  <c:v>老年医学科</c:v>
                </c:pt>
                <c:pt idx="13">
                  <c:v>心病二科</c:v>
                </c:pt>
                <c:pt idx="14">
                  <c:v>脾胃病科</c:v>
                </c:pt>
                <c:pt idx="15">
                  <c:v>血液科</c:v>
                </c:pt>
                <c:pt idx="16">
                  <c:v>微创骨科</c:v>
                </c:pt>
                <c:pt idx="17">
                  <c:v>妇科</c:v>
                </c:pt>
                <c:pt idx="18">
                  <c:v>脑病三科</c:v>
                </c:pt>
                <c:pt idx="19">
                  <c:v>重症医学科</c:v>
                </c:pt>
                <c:pt idx="20">
                  <c:v>消化内科</c:v>
                </c:pt>
                <c:pt idx="21">
                  <c:v>关节骨科</c:v>
                </c:pt>
                <c:pt idx="22">
                  <c:v>呼吸内科</c:v>
                </c:pt>
                <c:pt idx="23">
                  <c:v>心病三科</c:v>
                </c:pt>
                <c:pt idx="24">
                  <c:v>肝病科</c:v>
                </c:pt>
                <c:pt idx="25">
                  <c:v>肛肠科</c:v>
                </c:pt>
                <c:pt idx="26">
                  <c:v>东区肾病科</c:v>
                </c:pt>
                <c:pt idx="27">
                  <c:v>显微骨科</c:v>
                </c:pt>
                <c:pt idx="28">
                  <c:v>妇科妇二科合并</c:v>
                </c:pt>
                <c:pt idx="29">
                  <c:v>运动损伤骨科</c:v>
                </c:pt>
                <c:pt idx="30">
                  <c:v>心血管内科</c:v>
                </c:pt>
                <c:pt idx="31">
                  <c:v>心病四科</c:v>
                </c:pt>
                <c:pt idx="32">
                  <c:v>小儿推拿科</c:v>
                </c:pt>
                <c:pt idx="33">
                  <c:v>中医经典科</c:v>
                </c:pt>
                <c:pt idx="34">
                  <c:v>普通外科</c:v>
                </c:pt>
                <c:pt idx="35">
                  <c:v>周围血管科</c:v>
                </c:pt>
                <c:pt idx="36">
                  <c:v>产科</c:v>
                </c:pt>
                <c:pt idx="37">
                  <c:v>推拿科</c:v>
                </c:pt>
                <c:pt idx="38">
                  <c:v>脊柱骨科</c:v>
                </c:pt>
                <c:pt idx="39">
                  <c:v>小儿骨科</c:v>
                </c:pt>
                <c:pt idx="40">
                  <c:v>脑病一科</c:v>
                </c:pt>
                <c:pt idx="41">
                  <c:v>综合内科</c:v>
                </c:pt>
                <c:pt idx="42">
                  <c:v>肿瘤内科</c:v>
                </c:pt>
                <c:pt idx="43">
                  <c:v>儿科</c:v>
                </c:pt>
                <c:pt idx="44">
                  <c:v>泌尿外科</c:v>
                </c:pt>
                <c:pt idx="45">
                  <c:v>肾脏内科</c:v>
                </c:pt>
                <c:pt idx="46">
                  <c:v>口腔科</c:v>
                </c:pt>
                <c:pt idx="47">
                  <c:v>脑病二科</c:v>
                </c:pt>
                <c:pt idx="48">
                  <c:v>心病一科</c:v>
                </c:pt>
                <c:pt idx="49">
                  <c:v>治未病中心</c:v>
                </c:pt>
                <c:pt idx="50">
                  <c:v>风湿病科</c:v>
                </c:pt>
                <c:pt idx="51">
                  <c:v>内分泌科</c:v>
                </c:pt>
                <c:pt idx="52">
                  <c:v>脾胃科消化科合并</c:v>
                </c:pt>
                <c:pt idx="53">
                  <c:v>男科</c:v>
                </c:pt>
                <c:pt idx="54">
                  <c:v>身心医学科</c:v>
                </c:pt>
                <c:pt idx="55">
                  <c:v>医院</c:v>
                </c:pt>
                <c:pt idx="56">
                  <c:v>神经外科</c:v>
                </c:pt>
                <c:pt idx="57">
                  <c:v>康复科</c:v>
                </c:pt>
                <c:pt idx="58">
                  <c:v>耳鼻喉科</c:v>
                </c:pt>
                <c:pt idx="59">
                  <c:v>美容皮肤科</c:v>
                </c:pt>
                <c:pt idx="60">
                  <c:v>神经内科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99.73964419670449</c:v>
                </c:pt>
                <c:pt idx="2">
                  <c:v>98.04315193555024</c:v>
                </c:pt>
                <c:pt idx="3">
                  <c:v>97.28265333464529</c:v>
                </c:pt>
                <c:pt idx="4">
                  <c:v>95.20056031229963</c:v>
                </c:pt>
                <c:pt idx="5">
                  <c:v>95.07763017740643</c:v>
                </c:pt>
                <c:pt idx="6">
                  <c:v>90.44574031609594</c:v>
                </c:pt>
                <c:pt idx="7">
                  <c:v>89.76092322639268</c:v>
                </c:pt>
                <c:pt idx="8">
                  <c:v>89.68539855946042</c:v>
                </c:pt>
                <c:pt idx="9">
                  <c:v>88.69711856371904</c:v>
                </c:pt>
                <c:pt idx="10">
                  <c:v>87.81943212368914</c:v>
                </c:pt>
                <c:pt idx="11">
                  <c:v>86.64256712155218</c:v>
                </c:pt>
                <c:pt idx="12">
                  <c:v>86.01689485264676</c:v>
                </c:pt>
                <c:pt idx="13">
                  <c:v>84.1732304392954</c:v>
                </c:pt>
                <c:pt idx="14">
                  <c:v>84.0989671621687</c:v>
                </c:pt>
                <c:pt idx="15">
                  <c:v>83.02025243787708</c:v>
                </c:pt>
                <c:pt idx="16">
                  <c:v>81.93169069208535</c:v>
                </c:pt>
                <c:pt idx="17">
                  <c:v>77.66811220573234</c:v>
                </c:pt>
                <c:pt idx="18">
                  <c:v>76.0545840518125</c:v>
                </c:pt>
                <c:pt idx="19">
                  <c:v>75.10315348421734</c:v>
                </c:pt>
                <c:pt idx="20">
                  <c:v>71.58796318596208</c:v>
                </c:pt>
                <c:pt idx="21">
                  <c:v>69.59371606783161</c:v>
                </c:pt>
                <c:pt idx="22">
                  <c:v>68.77561893621422</c:v>
                </c:pt>
                <c:pt idx="23">
                  <c:v>66.64191537083886</c:v>
                </c:pt>
                <c:pt idx="24">
                  <c:v>65.09675787856801</c:v>
                </c:pt>
                <c:pt idx="25">
                  <c:v>64.33796055138663</c:v>
                </c:pt>
                <c:pt idx="26">
                  <c:v>62.222260392979486</c:v>
                </c:pt>
                <c:pt idx="27">
                  <c:v>61.7899184869061</c:v>
                </c:pt>
                <c:pt idx="28">
                  <c:v>61.66445819914936</c:v>
                </c:pt>
                <c:pt idx="29">
                  <c:v>59.64850035283524</c:v>
                </c:pt>
                <c:pt idx="30">
                  <c:v>56.67430409947509</c:v>
                </c:pt>
                <c:pt idx="31">
                  <c:v>52.64868132881029</c:v>
                </c:pt>
                <c:pt idx="32">
                  <c:v>52.12022819338022</c:v>
                </c:pt>
                <c:pt idx="33">
                  <c:v>48.15721603763393</c:v>
                </c:pt>
                <c:pt idx="34">
                  <c:v>47.95600140105579</c:v>
                </c:pt>
                <c:pt idx="35">
                  <c:v>46.79683514570556</c:v>
                </c:pt>
                <c:pt idx="36">
                  <c:v>46.48874487456699</c:v>
                </c:pt>
                <c:pt idx="37">
                  <c:v>43.52901914104513</c:v>
                </c:pt>
                <c:pt idx="38">
                  <c:v>43.479750112610176</c:v>
                </c:pt>
                <c:pt idx="39">
                  <c:v>43.222707665195756</c:v>
                </c:pt>
                <c:pt idx="40">
                  <c:v>42.13955051000375</c:v>
                </c:pt>
                <c:pt idx="41">
                  <c:v>41.42506044073762</c:v>
                </c:pt>
                <c:pt idx="42">
                  <c:v>39.7127759700139</c:v>
                </c:pt>
                <c:pt idx="43">
                  <c:v>38.33565240710579</c:v>
                </c:pt>
                <c:pt idx="44">
                  <c:v>37.190942126452235</c:v>
                </c:pt>
                <c:pt idx="45">
                  <c:v>33.72549898378981</c:v>
                </c:pt>
                <c:pt idx="46">
                  <c:v>32.41759279007571</c:v>
                </c:pt>
                <c:pt idx="47">
                  <c:v>30.884086916456752</c:v>
                </c:pt>
                <c:pt idx="48">
                  <c:v>28.51971575550857</c:v>
                </c:pt>
                <c:pt idx="49">
                  <c:v>24.66570601697779</c:v>
                </c:pt>
                <c:pt idx="50">
                  <c:v>22.51635574490728</c:v>
                </c:pt>
                <c:pt idx="51">
                  <c:v>18.995624760258973</c:v>
                </c:pt>
                <c:pt idx="52">
                  <c:v>16.818075131046893</c:v>
                </c:pt>
                <c:pt idx="53">
                  <c:v>16.099679263919</c:v>
                </c:pt>
                <c:pt idx="54">
                  <c:v>14.421402429219224</c:v>
                </c:pt>
                <c:pt idx="55">
                  <c:v>8.974361431994115</c:v>
                </c:pt>
                <c:pt idx="56">
                  <c:v>8.87177789264486</c:v>
                </c:pt>
                <c:pt idx="57">
                  <c:v>8.846655709993032</c:v>
                </c:pt>
                <c:pt idx="58">
                  <c:v>5.006217848202727</c:v>
                </c:pt>
                <c:pt idx="59">
                  <c:v>4.6837248919259205</c:v>
                </c:pt>
                <c:pt idx="60">
                  <c:v>4.01676739988476</c:v>
                </c:pt>
                <c:pt idx="61">
                  <c:v>0.8878397469029212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创伤骨科</c:v>
                </c:pt>
                <c:pt idx="2">
                  <c:v>重症医学科</c:v>
                </c:pt>
                <c:pt idx="3">
                  <c:v>妇二科</c:v>
                </c:pt>
                <c:pt idx="4">
                  <c:v>呼吸内科</c:v>
                </c:pt>
                <c:pt idx="5">
                  <c:v>脑病一科</c:v>
                </c:pt>
                <c:pt idx="6">
                  <c:v>中医外治中心</c:v>
                </c:pt>
                <c:pt idx="7">
                  <c:v>身心医学科</c:v>
                </c:pt>
                <c:pt idx="8">
                  <c:v>脑病二科</c:v>
                </c:pt>
                <c:pt idx="9">
                  <c:v>皮肤科</c:v>
                </c:pt>
                <c:pt idx="10">
                  <c:v>康复科</c:v>
                </c:pt>
                <c:pt idx="11">
                  <c:v>耳鼻喉科</c:v>
                </c:pt>
                <c:pt idx="12">
                  <c:v>综合内科</c:v>
                </c:pt>
                <c:pt idx="13">
                  <c:v>心血管内科</c:v>
                </c:pt>
                <c:pt idx="14">
                  <c:v>关节骨科</c:v>
                </c:pt>
                <c:pt idx="15">
                  <c:v>运动损伤骨科</c:v>
                </c:pt>
                <c:pt idx="16">
                  <c:v>美容皮肤科</c:v>
                </c:pt>
                <c:pt idx="17">
                  <c:v>血液科</c:v>
                </c:pt>
                <c:pt idx="18">
                  <c:v>乳腺甲状腺外科</c:v>
                </c:pt>
                <c:pt idx="19">
                  <c:v>心病一科</c:v>
                </c:pt>
                <c:pt idx="20">
                  <c:v>医院</c:v>
                </c:pt>
                <c:pt idx="21">
                  <c:v>心病四科</c:v>
                </c:pt>
                <c:pt idx="22">
                  <c:v>心病三科</c:v>
                </c:pt>
                <c:pt idx="23">
                  <c:v>肾病科</c:v>
                </c:pt>
                <c:pt idx="24">
                  <c:v>肝胆外科</c:v>
                </c:pt>
                <c:pt idx="25">
                  <c:v>胸外科</c:v>
                </c:pt>
                <c:pt idx="26">
                  <c:v>脊柱骨科</c:v>
                </c:pt>
                <c:pt idx="27">
                  <c:v>儿科</c:v>
                </c:pt>
                <c:pt idx="28">
                  <c:v>口腔科</c:v>
                </c:pt>
                <c:pt idx="29">
                  <c:v>肾脏内科</c:v>
                </c:pt>
                <c:pt idx="30">
                  <c:v>微创骨科</c:v>
                </c:pt>
                <c:pt idx="31">
                  <c:v>神经内科</c:v>
                </c:pt>
                <c:pt idx="32">
                  <c:v>风湿病科</c:v>
                </c:pt>
                <c:pt idx="33">
                  <c:v>骨科</c:v>
                </c:pt>
                <c:pt idx="34">
                  <c:v>推拿科</c:v>
                </c:pt>
                <c:pt idx="35">
                  <c:v>肿瘤内科</c:v>
                </c:pt>
                <c:pt idx="36">
                  <c:v>妇科</c:v>
                </c:pt>
                <c:pt idx="37">
                  <c:v>脑病三科</c:v>
                </c:pt>
                <c:pt idx="38">
                  <c:v>普通外科</c:v>
                </c:pt>
                <c:pt idx="39">
                  <c:v>神经外科</c:v>
                </c:pt>
                <c:pt idx="40">
                  <c:v>东区肾病科</c:v>
                </c:pt>
                <c:pt idx="41">
                  <c:v>显微骨科</c:v>
                </c:pt>
                <c:pt idx="42">
                  <c:v>眼科</c:v>
                </c:pt>
                <c:pt idx="43">
                  <c:v>脾胃病科</c:v>
                </c:pt>
                <c:pt idx="44">
                  <c:v>内分泌科</c:v>
                </c:pt>
                <c:pt idx="45">
                  <c:v>心病二科</c:v>
                </c:pt>
                <c:pt idx="46">
                  <c:v>消化内科</c:v>
                </c:pt>
                <c:pt idx="47">
                  <c:v>针灸科</c:v>
                </c:pt>
                <c:pt idx="48">
                  <c:v>妇科妇二科合并</c:v>
                </c:pt>
                <c:pt idx="49">
                  <c:v>西区重症医学科</c:v>
                </c:pt>
                <c:pt idx="50">
                  <c:v>脾胃科消化科合并</c:v>
                </c:pt>
                <c:pt idx="51">
                  <c:v>男科</c:v>
                </c:pt>
                <c:pt idx="52">
                  <c:v>肛肠科</c:v>
                </c:pt>
                <c:pt idx="53">
                  <c:v>周围血管科</c:v>
                </c:pt>
                <c:pt idx="54">
                  <c:v>小儿推拿科</c:v>
                </c:pt>
                <c:pt idx="55">
                  <c:v>肝病科</c:v>
                </c:pt>
                <c:pt idx="56">
                  <c:v>中医经典科</c:v>
                </c:pt>
                <c:pt idx="57">
                  <c:v>老年医学科</c:v>
                </c:pt>
                <c:pt idx="58">
                  <c:v>治未病中心</c:v>
                </c:pt>
                <c:pt idx="59">
                  <c:v>产科</c:v>
                </c:pt>
                <c:pt idx="60">
                  <c:v>东区重症医学科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97.82954607463046</c:v>
                </c:pt>
                <c:pt idx="2">
                  <c:v>94.97480700821134</c:v>
                </c:pt>
                <c:pt idx="3">
                  <c:v>92.24803927648645</c:v>
                </c:pt>
                <c:pt idx="4">
                  <c:v>88.89378819799146</c:v>
                </c:pt>
                <c:pt idx="5">
                  <c:v>87.11552189586502</c:v>
                </c:pt>
                <c:pt idx="6">
                  <c:v>87.00952238379269</c:v>
                </c:pt>
                <c:pt idx="7">
                  <c:v>86.60376687172884</c:v>
                </c:pt>
                <c:pt idx="8">
                  <c:v>81.4575424391582</c:v>
                </c:pt>
                <c:pt idx="9">
                  <c:v>79.26618104332488</c:v>
                </c:pt>
                <c:pt idx="10">
                  <c:v>76.54539858407057</c:v>
                </c:pt>
                <c:pt idx="11">
                  <c:v>74.25868462516715</c:v>
                </c:pt>
                <c:pt idx="12">
                  <c:v>73.01568924584922</c:v>
                </c:pt>
                <c:pt idx="13">
                  <c:v>72.7295456942429</c:v>
                </c:pt>
                <c:pt idx="14">
                  <c:v>71.48584292897337</c:v>
                </c:pt>
                <c:pt idx="15">
                  <c:v>70.6808354912548</c:v>
                </c:pt>
                <c:pt idx="16">
                  <c:v>69.76526572035715</c:v>
                </c:pt>
                <c:pt idx="17">
                  <c:v>68.91863178205531</c:v>
                </c:pt>
                <c:pt idx="18">
                  <c:v>68.4169450294479</c:v>
                </c:pt>
                <c:pt idx="19">
                  <c:v>65.02111667271296</c:v>
                </c:pt>
                <c:pt idx="20">
                  <c:v>64.90427546837776</c:v>
                </c:pt>
                <c:pt idx="21">
                  <c:v>64.42289830208937</c:v>
                </c:pt>
                <c:pt idx="22">
                  <c:v>63.60813703083413</c:v>
                </c:pt>
                <c:pt idx="23">
                  <c:v>63.35188900334658</c:v>
                </c:pt>
                <c:pt idx="24">
                  <c:v>62.39700765368618</c:v>
                </c:pt>
                <c:pt idx="25">
                  <c:v>62.18209623741855</c:v>
                </c:pt>
                <c:pt idx="26">
                  <c:v>61.71915720955499</c:v>
                </c:pt>
                <c:pt idx="27">
                  <c:v>60.05244178668672</c:v>
                </c:pt>
                <c:pt idx="28">
                  <c:v>56.10243489362388</c:v>
                </c:pt>
                <c:pt idx="29">
                  <c:v>55.51974553802157</c:v>
                </c:pt>
                <c:pt idx="30">
                  <c:v>52.584353095025605</c:v>
                </c:pt>
                <c:pt idx="31">
                  <c:v>51.505025373541514</c:v>
                </c:pt>
                <c:pt idx="32">
                  <c:v>50.88413685352756</c:v>
                </c:pt>
                <c:pt idx="33">
                  <c:v>49.02053060050291</c:v>
                </c:pt>
                <c:pt idx="34">
                  <c:v>45.777621234144725</c:v>
                </c:pt>
                <c:pt idx="35">
                  <c:v>43.64760324255736</c:v>
                </c:pt>
                <c:pt idx="36">
                  <c:v>39.091806759783914</c:v>
                </c:pt>
                <c:pt idx="37">
                  <c:v>38.41399489779886</c:v>
                </c:pt>
                <c:pt idx="38">
                  <c:v>31.78100118289187</c:v>
                </c:pt>
                <c:pt idx="39">
                  <c:v>30.908765796538162</c:v>
                </c:pt>
                <c:pt idx="40">
                  <c:v>30.698300795092802</c:v>
                </c:pt>
                <c:pt idx="41">
                  <c:v>29.4003931122573</c:v>
                </c:pt>
                <c:pt idx="42">
                  <c:v>26.59200218855491</c:v>
                </c:pt>
                <c:pt idx="43">
                  <c:v>24.880056419043527</c:v>
                </c:pt>
                <c:pt idx="44">
                  <c:v>22.12648992837499</c:v>
                </c:pt>
                <c:pt idx="45">
                  <c:v>21.8704211642593</c:v>
                </c:pt>
                <c:pt idx="46">
                  <c:v>18.32736052602585</c:v>
                </c:pt>
                <c:pt idx="47">
                  <c:v>17.987771642340224</c:v>
                </c:pt>
                <c:pt idx="48">
                  <c:v>17.35525372859266</c:v>
                </c:pt>
                <c:pt idx="49">
                  <c:v>15.757680850857957</c:v>
                </c:pt>
                <c:pt idx="50">
                  <c:v>14.413189345315601</c:v>
                </c:pt>
                <c:pt idx="51">
                  <c:v>13.579333231627283</c:v>
                </c:pt>
                <c:pt idx="52">
                  <c:v>12.443869906608054</c:v>
                </c:pt>
                <c:pt idx="53">
                  <c:v>11.184352770669506</c:v>
                </c:pt>
                <c:pt idx="54">
                  <c:v>10.790621159134151</c:v>
                </c:pt>
                <c:pt idx="55">
                  <c:v>7.08091212278726</c:v>
                </c:pt>
                <c:pt idx="56">
                  <c:v>6.028970284788042</c:v>
                </c:pt>
                <c:pt idx="57">
                  <c:v>3.5102035577124107</c:v>
                </c:pt>
                <c:pt idx="58">
                  <c:v>3.3387771536574196</c:v>
                </c:pt>
                <c:pt idx="59">
                  <c:v>2.460131652052094</c:v>
                </c:pt>
                <c:pt idx="60">
                  <c:v>1.9637192597494582</c:v>
                </c:pt>
                <c:pt idx="61">
                  <c:v>0.6009405335678767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肿瘤内科</c:v>
                </c:pt>
                <c:pt idx="2">
                  <c:v>小儿骨科</c:v>
                </c:pt>
                <c:pt idx="3">
                  <c:v>肾病科</c:v>
                </c:pt>
                <c:pt idx="4">
                  <c:v>神经内科</c:v>
                </c:pt>
                <c:pt idx="5">
                  <c:v>中医经典科</c:v>
                </c:pt>
                <c:pt idx="6">
                  <c:v>显微骨科</c:v>
                </c:pt>
                <c:pt idx="7">
                  <c:v>关节骨科</c:v>
                </c:pt>
                <c:pt idx="8">
                  <c:v>肾脏内科</c:v>
                </c:pt>
                <c:pt idx="9">
                  <c:v>心病一科</c:v>
                </c:pt>
                <c:pt idx="10">
                  <c:v>脾胃病科</c:v>
                </c:pt>
                <c:pt idx="11">
                  <c:v>中医外治中心</c:v>
                </c:pt>
                <c:pt idx="12">
                  <c:v>消化内科</c:v>
                </c:pt>
                <c:pt idx="13">
                  <c:v>妇科</c:v>
                </c:pt>
                <c:pt idx="14">
                  <c:v>男科</c:v>
                </c:pt>
                <c:pt idx="15">
                  <c:v>针灸科</c:v>
                </c:pt>
                <c:pt idx="16">
                  <c:v>脑病三科</c:v>
                </c:pt>
                <c:pt idx="17">
                  <c:v>脑病一科</c:v>
                </c:pt>
                <c:pt idx="18">
                  <c:v>心病二科</c:v>
                </c:pt>
                <c:pt idx="19">
                  <c:v>脑病二科</c:v>
                </c:pt>
                <c:pt idx="20">
                  <c:v>肝胆外科</c:v>
                </c:pt>
                <c:pt idx="21">
                  <c:v>创伤骨科</c:v>
                </c:pt>
                <c:pt idx="22">
                  <c:v>乳腺甲状腺外科</c:v>
                </c:pt>
                <c:pt idx="23">
                  <c:v>骨科</c:v>
                </c:pt>
                <c:pt idx="24">
                  <c:v>胸外科</c:v>
                </c:pt>
                <c:pt idx="25">
                  <c:v>脊柱骨科</c:v>
                </c:pt>
                <c:pt idx="26">
                  <c:v>微创骨科</c:v>
                </c:pt>
                <c:pt idx="27">
                  <c:v>内分泌科</c:v>
                </c:pt>
                <c:pt idx="28">
                  <c:v>妇二科</c:v>
                </c:pt>
                <c:pt idx="29">
                  <c:v>皮肤科</c:v>
                </c:pt>
                <c:pt idx="30">
                  <c:v>周围血管科</c:v>
                </c:pt>
                <c:pt idx="31">
                  <c:v>东区肾病科</c:v>
                </c:pt>
                <c:pt idx="32">
                  <c:v>妇科妇二科合并</c:v>
                </c:pt>
                <c:pt idx="33">
                  <c:v>呼吸内科</c:v>
                </c:pt>
                <c:pt idx="34">
                  <c:v>小儿推拿科</c:v>
                </c:pt>
                <c:pt idx="35">
                  <c:v>老年医学科</c:v>
                </c:pt>
                <c:pt idx="36">
                  <c:v>推拿科</c:v>
                </c:pt>
                <c:pt idx="37">
                  <c:v>脾胃科消化科合并</c:v>
                </c:pt>
                <c:pt idx="38">
                  <c:v>心病四科</c:v>
                </c:pt>
                <c:pt idx="39">
                  <c:v>普通外科</c:v>
                </c:pt>
                <c:pt idx="40">
                  <c:v>儿科</c:v>
                </c:pt>
                <c:pt idx="41">
                  <c:v>东区重症医学科</c:v>
                </c:pt>
                <c:pt idx="42">
                  <c:v>眼科</c:v>
                </c:pt>
                <c:pt idx="43">
                  <c:v>美容皮肤科</c:v>
                </c:pt>
                <c:pt idx="44">
                  <c:v>康复科</c:v>
                </c:pt>
                <c:pt idx="45">
                  <c:v>耳鼻喉科</c:v>
                </c:pt>
                <c:pt idx="46">
                  <c:v>综合内科</c:v>
                </c:pt>
                <c:pt idx="47">
                  <c:v>治未病中心</c:v>
                </c:pt>
                <c:pt idx="48">
                  <c:v>肛肠科</c:v>
                </c:pt>
                <c:pt idx="49">
                  <c:v>身心医学科</c:v>
                </c:pt>
                <c:pt idx="50">
                  <c:v>血液科</c:v>
                </c:pt>
                <c:pt idx="51">
                  <c:v>心病三科</c:v>
                </c:pt>
                <c:pt idx="52">
                  <c:v>西区重症医学科</c:v>
                </c:pt>
                <c:pt idx="53">
                  <c:v>运动损伤骨科</c:v>
                </c:pt>
                <c:pt idx="54">
                  <c:v>心血管内科</c:v>
                </c:pt>
                <c:pt idx="55">
                  <c:v>泌尿外科</c:v>
                </c:pt>
                <c:pt idx="56">
                  <c:v>肝病科</c:v>
                </c:pt>
                <c:pt idx="57">
                  <c:v>重症医学科</c:v>
                </c:pt>
                <c:pt idx="58">
                  <c:v>医院</c:v>
                </c:pt>
                <c:pt idx="59">
                  <c:v>产科</c:v>
                </c:pt>
                <c:pt idx="60">
                  <c:v>风湿病科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99.32364755124685</c:v>
                </c:pt>
                <c:pt idx="2">
                  <c:v>99.07255416055392</c:v>
                </c:pt>
                <c:pt idx="3">
                  <c:v>98.18053896524462</c:v>
                </c:pt>
                <c:pt idx="4">
                  <c:v>97.88482217842723</c:v>
                </c:pt>
                <c:pt idx="5">
                  <c:v>97.28518236962547</c:v>
                </c:pt>
                <c:pt idx="6">
                  <c:v>95.14705609593207</c:v>
                </c:pt>
                <c:pt idx="7">
                  <c:v>94.50503457423824</c:v>
                </c:pt>
                <c:pt idx="8">
                  <c:v>93.68035067343742</c:v>
                </c:pt>
                <c:pt idx="9">
                  <c:v>93.2369288811734</c:v>
                </c:pt>
                <c:pt idx="10">
                  <c:v>93.22064715873192</c:v>
                </c:pt>
                <c:pt idx="11">
                  <c:v>92.48221123080684</c:v>
                </c:pt>
                <c:pt idx="12">
                  <c:v>92.35847196498509</c:v>
                </c:pt>
                <c:pt idx="13">
                  <c:v>90.52650231375912</c:v>
                </c:pt>
                <c:pt idx="14">
                  <c:v>88.8716529379418</c:v>
                </c:pt>
                <c:pt idx="15">
                  <c:v>86.7152165025563</c:v>
                </c:pt>
                <c:pt idx="16">
                  <c:v>85.64616995187518</c:v>
                </c:pt>
                <c:pt idx="17">
                  <c:v>82.63151266275013</c:v>
                </c:pt>
                <c:pt idx="18">
                  <c:v>82.62880377300826</c:v>
                </c:pt>
                <c:pt idx="19">
                  <c:v>80.58148072292185</c:v>
                </c:pt>
                <c:pt idx="20">
                  <c:v>78.52366966764006</c:v>
                </c:pt>
                <c:pt idx="21">
                  <c:v>78.07454011504107</c:v>
                </c:pt>
                <c:pt idx="22">
                  <c:v>74.15349307461622</c:v>
                </c:pt>
                <c:pt idx="23">
                  <c:v>73.23378541000656</c:v>
                </c:pt>
                <c:pt idx="24">
                  <c:v>71.34422510220229</c:v>
                </c:pt>
                <c:pt idx="25">
                  <c:v>69.37352462378836</c:v>
                </c:pt>
                <c:pt idx="26">
                  <c:v>68.48233224564837</c:v>
                </c:pt>
                <c:pt idx="27">
                  <c:v>62.39789640105201</c:v>
                </c:pt>
                <c:pt idx="28">
                  <c:v>62.29952557402998</c:v>
                </c:pt>
                <c:pt idx="29">
                  <c:v>62.11291244897763</c:v>
                </c:pt>
                <c:pt idx="30">
                  <c:v>58.534546587651114</c:v>
                </c:pt>
                <c:pt idx="31">
                  <c:v>55.866826172227924</c:v>
                </c:pt>
                <c:pt idx="32">
                  <c:v>53.5894902804088</c:v>
                </c:pt>
                <c:pt idx="33">
                  <c:v>51.32436801387172</c:v>
                </c:pt>
                <c:pt idx="34">
                  <c:v>49.951285600742125</c:v>
                </c:pt>
                <c:pt idx="35">
                  <c:v>49.72777445724743</c:v>
                </c:pt>
                <c:pt idx="36">
                  <c:v>47.24082684920225</c:v>
                </c:pt>
                <c:pt idx="37">
                  <c:v>46.40708138011318</c:v>
                </c:pt>
                <c:pt idx="38">
                  <c:v>44.33608731632334</c:v>
                </c:pt>
                <c:pt idx="39">
                  <c:v>43.73620872854088</c:v>
                </c:pt>
                <c:pt idx="40">
                  <c:v>41.754530742773206</c:v>
                </c:pt>
                <c:pt idx="41">
                  <c:v>39.36860429060832</c:v>
                </c:pt>
                <c:pt idx="42">
                  <c:v>36.76540224954219</c:v>
                </c:pt>
                <c:pt idx="43">
                  <c:v>32.43706172610131</c:v>
                </c:pt>
                <c:pt idx="44">
                  <c:v>30.649656945493106</c:v>
                </c:pt>
                <c:pt idx="45">
                  <c:v>30.247764755356474</c:v>
                </c:pt>
                <c:pt idx="46">
                  <c:v>29.61874214257522</c:v>
                </c:pt>
                <c:pt idx="47">
                  <c:v>29.544221147435167</c:v>
                </c:pt>
                <c:pt idx="48">
                  <c:v>28.90705026841699</c:v>
                </c:pt>
                <c:pt idx="49">
                  <c:v>28.560794903219378</c:v>
                </c:pt>
                <c:pt idx="50">
                  <c:v>27.41954744517208</c:v>
                </c:pt>
                <c:pt idx="51">
                  <c:v>26.243293698904722</c:v>
                </c:pt>
                <c:pt idx="52">
                  <c:v>23.890321112709994</c:v>
                </c:pt>
                <c:pt idx="53">
                  <c:v>23.214804709431863</c:v>
                </c:pt>
                <c:pt idx="54">
                  <c:v>20.301243243272907</c:v>
                </c:pt>
                <c:pt idx="55">
                  <c:v>18.9934370801878</c:v>
                </c:pt>
                <c:pt idx="56">
                  <c:v>17.058175520004088</c:v>
                </c:pt>
                <c:pt idx="57">
                  <c:v>16.411025896821627</c:v>
                </c:pt>
                <c:pt idx="58">
                  <c:v>9.556642551058841</c:v>
                </c:pt>
                <c:pt idx="59">
                  <c:v>8.88965888603513</c:v>
                </c:pt>
                <c:pt idx="60">
                  <c:v>7.554166385381109</c:v>
                </c:pt>
                <c:pt idx="61">
                  <c:v>1.2638373386232469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针灸科</c:v>
                </c:pt>
                <c:pt idx="2">
                  <c:v>皮肤科</c:v>
                </c:pt>
                <c:pt idx="3">
                  <c:v>胸外科</c:v>
                </c:pt>
                <c:pt idx="4">
                  <c:v>中医外治中心</c:v>
                </c:pt>
                <c:pt idx="5">
                  <c:v>肾脏内科</c:v>
                </c:pt>
                <c:pt idx="6">
                  <c:v>骨科</c:v>
                </c:pt>
                <c:pt idx="7">
                  <c:v>小儿推拿科</c:v>
                </c:pt>
                <c:pt idx="8">
                  <c:v>老年医学科</c:v>
                </c:pt>
                <c:pt idx="9">
                  <c:v>口腔科</c:v>
                </c:pt>
                <c:pt idx="10">
                  <c:v>普通外科</c:v>
                </c:pt>
                <c:pt idx="11">
                  <c:v>关节骨科</c:v>
                </c:pt>
                <c:pt idx="12">
                  <c:v>小儿骨科</c:v>
                </c:pt>
                <c:pt idx="13">
                  <c:v>医院</c:v>
                </c:pt>
                <c:pt idx="14">
                  <c:v>脾胃病科</c:v>
                </c:pt>
                <c:pt idx="15">
                  <c:v>重症医学科</c:v>
                </c:pt>
                <c:pt idx="16">
                  <c:v>创伤骨科</c:v>
                </c:pt>
                <c:pt idx="17">
                  <c:v>妇科</c:v>
                </c:pt>
                <c:pt idx="18">
                  <c:v>儿科</c:v>
                </c:pt>
                <c:pt idx="19">
                  <c:v>西区重症医学科</c:v>
                </c:pt>
                <c:pt idx="20">
                  <c:v>心病二科</c:v>
                </c:pt>
                <c:pt idx="21">
                  <c:v>乳腺甲状腺外科</c:v>
                </c:pt>
                <c:pt idx="22">
                  <c:v>泌尿外科</c:v>
                </c:pt>
                <c:pt idx="23">
                  <c:v>血液科</c:v>
                </c:pt>
                <c:pt idx="24">
                  <c:v>肝胆外科</c:v>
                </c:pt>
                <c:pt idx="25">
                  <c:v>东区肾病科</c:v>
                </c:pt>
                <c:pt idx="26">
                  <c:v>肝病科</c:v>
                </c:pt>
                <c:pt idx="27">
                  <c:v>显微骨科</c:v>
                </c:pt>
                <c:pt idx="28">
                  <c:v>男科</c:v>
                </c:pt>
                <c:pt idx="29">
                  <c:v>心病一科</c:v>
                </c:pt>
                <c:pt idx="30">
                  <c:v>神经内科</c:v>
                </c:pt>
                <c:pt idx="31">
                  <c:v>脑病一科</c:v>
                </c:pt>
                <c:pt idx="32">
                  <c:v>消化内科</c:v>
                </c:pt>
                <c:pt idx="33">
                  <c:v>产科</c:v>
                </c:pt>
                <c:pt idx="34">
                  <c:v>心病四科</c:v>
                </c:pt>
                <c:pt idx="35">
                  <c:v>微创骨科</c:v>
                </c:pt>
                <c:pt idx="36">
                  <c:v>中医经典科</c:v>
                </c:pt>
                <c:pt idx="37">
                  <c:v>肾病科</c:v>
                </c:pt>
                <c:pt idx="38">
                  <c:v>东区重症医学科</c:v>
                </c:pt>
                <c:pt idx="39">
                  <c:v>心血管内科</c:v>
                </c:pt>
                <c:pt idx="40">
                  <c:v>康复科</c:v>
                </c:pt>
                <c:pt idx="41">
                  <c:v>脑病三科</c:v>
                </c:pt>
                <c:pt idx="42">
                  <c:v>治未病中心</c:v>
                </c:pt>
                <c:pt idx="43">
                  <c:v>脾胃科消化科合并</c:v>
                </c:pt>
                <c:pt idx="44">
                  <c:v>肿瘤内科</c:v>
                </c:pt>
                <c:pt idx="45">
                  <c:v>妇科妇二科合并</c:v>
                </c:pt>
                <c:pt idx="46">
                  <c:v>耳鼻喉科</c:v>
                </c:pt>
                <c:pt idx="47">
                  <c:v>风湿病科</c:v>
                </c:pt>
                <c:pt idx="48">
                  <c:v>脑病二科</c:v>
                </c:pt>
                <c:pt idx="49">
                  <c:v>神经外科</c:v>
                </c:pt>
                <c:pt idx="50">
                  <c:v>眼科</c:v>
                </c:pt>
                <c:pt idx="51">
                  <c:v>肛肠科</c:v>
                </c:pt>
                <c:pt idx="52">
                  <c:v>呼吸内科</c:v>
                </c:pt>
                <c:pt idx="53">
                  <c:v>运动损伤骨科</c:v>
                </c:pt>
                <c:pt idx="54">
                  <c:v>心病三科</c:v>
                </c:pt>
                <c:pt idx="55">
                  <c:v>身心医学科</c:v>
                </c:pt>
                <c:pt idx="56">
                  <c:v>妇二科</c:v>
                </c:pt>
                <c:pt idx="57">
                  <c:v>综合内科</c:v>
                </c:pt>
                <c:pt idx="58">
                  <c:v>内分泌科</c:v>
                </c:pt>
                <c:pt idx="59">
                  <c:v>美容皮肤科</c:v>
                </c:pt>
                <c:pt idx="60">
                  <c:v>推拿科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99.66913681876372</c:v>
                </c:pt>
                <c:pt idx="2">
                  <c:v>99.3529742469187</c:v>
                </c:pt>
                <c:pt idx="3">
                  <c:v>98.6132947547278</c:v>
                </c:pt>
                <c:pt idx="4">
                  <c:v>97.5085537085306</c:v>
                </c:pt>
                <c:pt idx="5">
                  <c:v>94.98217250936065</c:v>
                </c:pt>
                <c:pt idx="6">
                  <c:v>94.19886867194288</c:v>
                </c:pt>
                <c:pt idx="7">
                  <c:v>92.82266953296667</c:v>
                </c:pt>
                <c:pt idx="8">
                  <c:v>91.79798377763554</c:v>
                </c:pt>
                <c:pt idx="9">
                  <c:v>91.60640991040674</c:v>
                </c:pt>
                <c:pt idx="10">
                  <c:v>91.55666236417886</c:v>
                </c:pt>
                <c:pt idx="11">
                  <c:v>91.41131649216746</c:v>
                </c:pt>
                <c:pt idx="12">
                  <c:v>88.87610630038509</c:v>
                </c:pt>
                <c:pt idx="13">
                  <c:v>86.80109159211928</c:v>
                </c:pt>
                <c:pt idx="14">
                  <c:v>85.13623823832796</c:v>
                </c:pt>
                <c:pt idx="15">
                  <c:v>84.26103336000594</c:v>
                </c:pt>
                <c:pt idx="16">
                  <c:v>83.66985382803215</c:v>
                </c:pt>
                <c:pt idx="17">
                  <c:v>77.643418556397</c:v>
                </c:pt>
                <c:pt idx="18">
                  <c:v>72.66068791733228</c:v>
                </c:pt>
                <c:pt idx="19">
                  <c:v>69.55269310707425</c:v>
                </c:pt>
                <c:pt idx="20">
                  <c:v>68.33063102312455</c:v>
                </c:pt>
                <c:pt idx="21">
                  <c:v>67.76309891788604</c:v>
                </c:pt>
                <c:pt idx="22">
                  <c:v>67.2912604092053</c:v>
                </c:pt>
                <c:pt idx="23">
                  <c:v>62.99989309030736</c:v>
                </c:pt>
                <c:pt idx="24">
                  <c:v>61.18381530511733</c:v>
                </c:pt>
                <c:pt idx="25">
                  <c:v>60.96431045155206</c:v>
                </c:pt>
                <c:pt idx="26">
                  <c:v>60.68357142947709</c:v>
                </c:pt>
                <c:pt idx="27">
                  <c:v>59.41532909152742</c:v>
                </c:pt>
                <c:pt idx="28">
                  <c:v>58.62299924897729</c:v>
                </c:pt>
                <c:pt idx="29">
                  <c:v>55.581444521320435</c:v>
                </c:pt>
                <c:pt idx="30">
                  <c:v>55.02849002374611</c:v>
                </c:pt>
                <c:pt idx="31">
                  <c:v>53.77257301067608</c:v>
                </c:pt>
                <c:pt idx="32">
                  <c:v>52.027986194067935</c:v>
                </c:pt>
                <c:pt idx="33">
                  <c:v>47.966716975506074</c:v>
                </c:pt>
                <c:pt idx="34">
                  <c:v>44.66515035926505</c:v>
                </c:pt>
                <c:pt idx="35">
                  <c:v>43.56432241669856</c:v>
                </c:pt>
                <c:pt idx="36">
                  <c:v>42.86030060112694</c:v>
                </c:pt>
                <c:pt idx="37">
                  <c:v>40.72635011710842</c:v>
                </c:pt>
                <c:pt idx="38">
                  <c:v>40.46122611331844</c:v>
                </c:pt>
                <c:pt idx="39">
                  <c:v>39.73648509458429</c:v>
                </c:pt>
                <c:pt idx="40">
                  <c:v>39.64145317991616</c:v>
                </c:pt>
                <c:pt idx="41">
                  <c:v>38.85591003243867</c:v>
                </c:pt>
                <c:pt idx="42">
                  <c:v>34.82086099043275</c:v>
                </c:pt>
                <c:pt idx="43">
                  <c:v>33.02470540581732</c:v>
                </c:pt>
                <c:pt idx="44">
                  <c:v>32.95246483918538</c:v>
                </c:pt>
                <c:pt idx="45">
                  <c:v>32.69365620623483</c:v>
                </c:pt>
                <c:pt idx="46">
                  <c:v>28.52133933756757</c:v>
                </c:pt>
                <c:pt idx="47">
                  <c:v>27.28330122371102</c:v>
                </c:pt>
                <c:pt idx="48">
                  <c:v>26.52901978195182</c:v>
                </c:pt>
                <c:pt idx="49">
                  <c:v>22.954478453940393</c:v>
                </c:pt>
                <c:pt idx="50">
                  <c:v>20.637721902081392</c:v>
                </c:pt>
                <c:pt idx="51">
                  <c:v>19.287551480204872</c:v>
                </c:pt>
                <c:pt idx="52">
                  <c:v>18.942531553128582</c:v>
                </c:pt>
                <c:pt idx="53">
                  <c:v>18.35297832870407</c:v>
                </c:pt>
                <c:pt idx="54">
                  <c:v>14.772185063946607</c:v>
                </c:pt>
                <c:pt idx="55">
                  <c:v>13.146812884590153</c:v>
                </c:pt>
                <c:pt idx="56">
                  <c:v>12.847218571877578</c:v>
                </c:pt>
                <c:pt idx="57">
                  <c:v>10.736213682976095</c:v>
                </c:pt>
                <c:pt idx="58">
                  <c:v>7.7347684097781375</c:v>
                </c:pt>
                <c:pt idx="59">
                  <c:v>6.307949337414292</c:v>
                </c:pt>
                <c:pt idx="60">
                  <c:v>5.471570816732698</c:v>
                </c:pt>
                <c:pt idx="61">
                  <c:v>3.7789112521520836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67.6810001428028</c:v>
                </c:pt>
                <c:pt idx="1">
                  <c:v>60.54378001610904</c:v>
                </c:pt>
                <c:pt idx="2">
                  <c:v>59.643114365880976</c:v>
                </c:pt>
                <c:pt idx="3">
                  <c:v>58.226100308782655</c:v>
                </c:pt>
                <c:pt idx="4">
                  <c:v>57.715045181081756</c:v>
                </c:pt>
                <c:pt idx="5">
                  <c:v>57.564079853706225</c:v>
                </c:pt>
                <c:pt idx="6">
                  <c:v>56.89857286600192</c:v>
                </c:pt>
                <c:pt idx="7">
                  <c:v>56.87224126166149</c:v>
                </c:pt>
                <c:pt idx="8">
                  <c:v>56.744453641583185</c:v>
                </c:pt>
                <c:pt idx="9">
                  <c:v>56.482660857378896</c:v>
                </c:pt>
                <c:pt idx="10">
                  <c:v>55.37781853504014</c:v>
                </c:pt>
                <c:pt idx="11">
                  <c:v>54.996953859215985</c:v>
                </c:pt>
                <c:pt idx="12">
                  <c:v>54.76407683518347</c:v>
                </c:pt>
                <c:pt idx="13">
                  <c:v>54.68885953908657</c:v>
                </c:pt>
                <c:pt idx="14">
                  <c:v>54.30855317453403</c:v>
                </c:pt>
                <c:pt idx="15">
                  <c:v>53.785611904136495</c:v>
                </c:pt>
                <c:pt idx="16">
                  <c:v>53.23087487592444</c:v>
                </c:pt>
                <c:pt idx="17">
                  <c:v>52.89075487744141</c:v>
                </c:pt>
                <c:pt idx="18">
                  <c:v>52.72847226817667</c:v>
                </c:pt>
                <c:pt idx="19">
                  <c:v>52.317319671727766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49.49610188981284</c:v>
                </c:pt>
                <c:pt idx="1">
                  <c:v>36.81505642581564</c:v>
                </c:pt>
                <c:pt idx="2">
                  <c:v>60.935583519573335</c:v>
                </c:pt>
                <c:pt idx="3">
                  <c:v>48.87504281616113</c:v>
                </c:pt>
                <c:pt idx="4">
                  <c:v>42.23173377110149</c:v>
                </c:pt>
                <c:pt idx="5">
                  <c:v>43.74678162879269</c:v>
                </c:pt>
                <c:pt idx="6">
                  <c:v>55.21273318638252</c:v>
                </c:pt>
                <c:pt idx="7">
                  <c:v>45.646460475547244</c:v>
                </c:pt>
                <c:pt idx="8">
                  <c:v>51.008975347568594</c:v>
                </c:pt>
                <c:pt idx="9">
                  <c:v>59.00328975340321</c:v>
                </c:pt>
                <c:pt idx="10">
                  <c:v>60.37175646103768</c:v>
                </c:pt>
                <c:pt idx="11">
                  <c:v>42.17274708803984</c:v>
                </c:pt>
                <c:pt idx="12">
                  <c:v>45.210508207065736</c:v>
                </c:pt>
                <c:pt idx="13">
                  <c:v>52.31128582466176</c:v>
                </c:pt>
                <c:pt idx="14">
                  <c:v>37.39382599337443</c:v>
                </c:pt>
                <c:pt idx="15">
                  <c:v>47.03335798806273</c:v>
                </c:pt>
                <c:pt idx="16">
                  <c:v>63.39396727757618</c:v>
                </c:pt>
                <c:pt idx="17">
                  <c:v>54.874600390509755</c:v>
                </c:pt>
                <c:pt idx="18">
                  <c:v>61.148643295087176</c:v>
                </c:pt>
                <c:pt idx="19">
                  <c:v>53.629511581624925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眼科</c:v>
                </c:pt>
                <c:pt idx="2">
                  <c:v>东区肾病科</c:v>
                </c:pt>
                <c:pt idx="3">
                  <c:v>心病二科</c:v>
                </c:pt>
                <c:pt idx="4">
                  <c:v>骨科</c:v>
                </c:pt>
                <c:pt idx="5">
                  <c:v>妇二科</c:v>
                </c:pt>
                <c:pt idx="6">
                  <c:v>肝胆外科</c:v>
                </c:pt>
                <c:pt idx="7">
                  <c:v>消化内科</c:v>
                </c:pt>
                <c:pt idx="8">
                  <c:v>产科</c:v>
                </c:pt>
                <c:pt idx="9">
                  <c:v>神经内科</c:v>
                </c:pt>
                <c:pt idx="10">
                  <c:v>胸外科</c:v>
                </c:pt>
                <c:pt idx="11">
                  <c:v>心血管内科</c:v>
                </c:pt>
                <c:pt idx="12">
                  <c:v>美容皮肤科</c:v>
                </c:pt>
                <c:pt idx="13">
                  <c:v>呼吸内科</c:v>
                </c:pt>
                <c:pt idx="14">
                  <c:v>创伤骨科</c:v>
                </c:pt>
                <c:pt idx="15">
                  <c:v>心病四科</c:v>
                </c:pt>
                <c:pt idx="16">
                  <c:v>肿瘤内科</c:v>
                </c:pt>
                <c:pt idx="17">
                  <c:v>肛肠科</c:v>
                </c:pt>
                <c:pt idx="18">
                  <c:v>心病三科</c:v>
                </c:pt>
                <c:pt idx="19">
                  <c:v>微创骨科</c:v>
                </c:pt>
                <c:pt idx="20">
                  <c:v>综合内科</c:v>
                </c:pt>
                <c:pt idx="21">
                  <c:v>小儿骨科</c:v>
                </c:pt>
                <c:pt idx="22">
                  <c:v>治未病中心</c:v>
                </c:pt>
                <c:pt idx="23">
                  <c:v>肾脏内科</c:v>
                </c:pt>
                <c:pt idx="24">
                  <c:v>妇科妇二科合并</c:v>
                </c:pt>
                <c:pt idx="25">
                  <c:v>西区重症医学科</c:v>
                </c:pt>
                <c:pt idx="26">
                  <c:v>内分泌科</c:v>
                </c:pt>
                <c:pt idx="27">
                  <c:v>脾胃科消化科合并</c:v>
                </c:pt>
                <c:pt idx="28">
                  <c:v>泌尿外科</c:v>
                </c:pt>
                <c:pt idx="29">
                  <c:v>关节骨科</c:v>
                </c:pt>
                <c:pt idx="30">
                  <c:v>运动损伤骨科</c:v>
                </c:pt>
                <c:pt idx="31">
                  <c:v>耳鼻喉科</c:v>
                </c:pt>
                <c:pt idx="32">
                  <c:v>皮肤科</c:v>
                </c:pt>
                <c:pt idx="33">
                  <c:v>脑病三科</c:v>
                </c:pt>
                <c:pt idx="34">
                  <c:v>中医经典科</c:v>
                </c:pt>
                <c:pt idx="35">
                  <c:v>显微骨科</c:v>
                </c:pt>
                <c:pt idx="36">
                  <c:v>肝病科</c:v>
                </c:pt>
                <c:pt idx="37">
                  <c:v>针灸科</c:v>
                </c:pt>
                <c:pt idx="38">
                  <c:v>心病一科</c:v>
                </c:pt>
                <c:pt idx="39">
                  <c:v>儿科</c:v>
                </c:pt>
                <c:pt idx="40">
                  <c:v>风湿病科</c:v>
                </c:pt>
                <c:pt idx="41">
                  <c:v>周围血管科</c:v>
                </c:pt>
                <c:pt idx="42">
                  <c:v>东区重症医学科</c:v>
                </c:pt>
                <c:pt idx="43">
                  <c:v>血液科</c:v>
                </c:pt>
                <c:pt idx="44">
                  <c:v>口腔科</c:v>
                </c:pt>
                <c:pt idx="45">
                  <c:v>脊柱骨科</c:v>
                </c:pt>
                <c:pt idx="46">
                  <c:v>中医外治中心</c:v>
                </c:pt>
                <c:pt idx="47">
                  <c:v>脑病一科</c:v>
                </c:pt>
                <c:pt idx="48">
                  <c:v>普通外科</c:v>
                </c:pt>
                <c:pt idx="49">
                  <c:v>推拿科</c:v>
                </c:pt>
                <c:pt idx="50">
                  <c:v>妇科</c:v>
                </c:pt>
                <c:pt idx="51">
                  <c:v>重症医学科</c:v>
                </c:pt>
                <c:pt idx="52">
                  <c:v>脾胃病科</c:v>
                </c:pt>
                <c:pt idx="53">
                  <c:v>小儿推拿科</c:v>
                </c:pt>
                <c:pt idx="54">
                  <c:v>肾病科</c:v>
                </c:pt>
                <c:pt idx="55">
                  <c:v>脑病二科</c:v>
                </c:pt>
                <c:pt idx="56">
                  <c:v>神经外科</c:v>
                </c:pt>
                <c:pt idx="57">
                  <c:v>老年医学科</c:v>
                </c:pt>
                <c:pt idx="58">
                  <c:v>男科</c:v>
                </c:pt>
                <c:pt idx="59">
                  <c:v>医院</c:v>
                </c:pt>
                <c:pt idx="60">
                  <c:v>康复科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98.00425590491184</c:v>
                </c:pt>
                <c:pt idx="2">
                  <c:v>96.71479266217136</c:v>
                </c:pt>
                <c:pt idx="3">
                  <c:v>95.33733862906367</c:v>
                </c:pt>
                <c:pt idx="4">
                  <c:v>95.25112374483162</c:v>
                </c:pt>
                <c:pt idx="5">
                  <c:v>94.81382571255357</c:v>
                </c:pt>
                <c:pt idx="6">
                  <c:v>93.98827930084411</c:v>
                </c:pt>
                <c:pt idx="7">
                  <c:v>93.10263143846562</c:v>
                </c:pt>
                <c:pt idx="8">
                  <c:v>92.65603493285896</c:v>
                </c:pt>
                <c:pt idx="9">
                  <c:v>92.59481791761989</c:v>
                </c:pt>
                <c:pt idx="10">
                  <c:v>92.32979672409218</c:v>
                </c:pt>
                <c:pt idx="11">
                  <c:v>88.4951914404671</c:v>
                </c:pt>
                <c:pt idx="12">
                  <c:v>85.94555532785475</c:v>
                </c:pt>
                <c:pt idx="13">
                  <c:v>85.36908413677874</c:v>
                </c:pt>
                <c:pt idx="14">
                  <c:v>84.18362540442102</c:v>
                </c:pt>
                <c:pt idx="15">
                  <c:v>81.21853946202951</c:v>
                </c:pt>
                <c:pt idx="16">
                  <c:v>79.01884309414046</c:v>
                </c:pt>
                <c:pt idx="17">
                  <c:v>77.56305418840152</c:v>
                </c:pt>
                <c:pt idx="18">
                  <c:v>75.06939411903437</c:v>
                </c:pt>
                <c:pt idx="19">
                  <c:v>74.69161304800329</c:v>
                </c:pt>
                <c:pt idx="20">
                  <c:v>72.50893394202808</c:v>
                </c:pt>
                <c:pt idx="21">
                  <c:v>69.96188933956182</c:v>
                </c:pt>
                <c:pt idx="22">
                  <c:v>69.87155760248544</c:v>
                </c:pt>
                <c:pt idx="23">
                  <c:v>69.4736013750671</c:v>
                </c:pt>
                <c:pt idx="24">
                  <c:v>68.60841015504367</c:v>
                </c:pt>
                <c:pt idx="25">
                  <c:v>67.76398911783852</c:v>
                </c:pt>
                <c:pt idx="26">
                  <c:v>67.47900090119938</c:v>
                </c:pt>
                <c:pt idx="27">
                  <c:v>59.43771262457598</c:v>
                </c:pt>
                <c:pt idx="28">
                  <c:v>59.04780062322761</c:v>
                </c:pt>
                <c:pt idx="29">
                  <c:v>57.77535942699334</c:v>
                </c:pt>
                <c:pt idx="30">
                  <c:v>57.098324346214255</c:v>
                </c:pt>
                <c:pt idx="31">
                  <c:v>57.02361001118758</c:v>
                </c:pt>
                <c:pt idx="32">
                  <c:v>56.076365746853796</c:v>
                </c:pt>
                <c:pt idx="33">
                  <c:v>55.388969088437584</c:v>
                </c:pt>
                <c:pt idx="34">
                  <c:v>49.30260225824755</c:v>
                </c:pt>
                <c:pt idx="35">
                  <c:v>48.680408315227425</c:v>
                </c:pt>
                <c:pt idx="36">
                  <c:v>48.33417301675304</c:v>
                </c:pt>
                <c:pt idx="37">
                  <c:v>47.303806305384775</c:v>
                </c:pt>
                <c:pt idx="38">
                  <c:v>42.683939450504035</c:v>
                </c:pt>
                <c:pt idx="39">
                  <c:v>42.481453359059934</c:v>
                </c:pt>
                <c:pt idx="40">
                  <c:v>38.046922793840594</c:v>
                </c:pt>
                <c:pt idx="41">
                  <c:v>37.47021528878123</c:v>
                </c:pt>
                <c:pt idx="42">
                  <c:v>34.910214650617945</c:v>
                </c:pt>
                <c:pt idx="43">
                  <c:v>31.75477211210685</c:v>
                </c:pt>
                <c:pt idx="44">
                  <c:v>30.705140452341738</c:v>
                </c:pt>
                <c:pt idx="45">
                  <c:v>30.332981835059925</c:v>
                </c:pt>
                <c:pt idx="46">
                  <c:v>27.922629113970068</c:v>
                </c:pt>
                <c:pt idx="47">
                  <c:v>24.636176838371043</c:v>
                </c:pt>
                <c:pt idx="48">
                  <c:v>22.47500578136626</c:v>
                </c:pt>
                <c:pt idx="49">
                  <c:v>22.082477585316266</c:v>
                </c:pt>
                <c:pt idx="50">
                  <c:v>19.223368462891205</c:v>
                </c:pt>
                <c:pt idx="51">
                  <c:v>15.487372732037024</c:v>
                </c:pt>
                <c:pt idx="52">
                  <c:v>15.33655375989517</c:v>
                </c:pt>
                <c:pt idx="53">
                  <c:v>13.305522704634441</c:v>
                </c:pt>
                <c:pt idx="54">
                  <c:v>12.81636933133536</c:v>
                </c:pt>
                <c:pt idx="55">
                  <c:v>11.675011029149651</c:v>
                </c:pt>
                <c:pt idx="56">
                  <c:v>10.744296222139765</c:v>
                </c:pt>
                <c:pt idx="57">
                  <c:v>9.497797854814568</c:v>
                </c:pt>
                <c:pt idx="58">
                  <c:v>7.597258399630837</c:v>
                </c:pt>
                <c:pt idx="59">
                  <c:v>5.025732273522598</c:v>
                </c:pt>
                <c:pt idx="60">
                  <c:v>4.524924634278915</c:v>
                </c:pt>
                <c:pt idx="61">
                  <c:v>3.4679394582880545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妇二科</c:v>
                </c:pt>
                <c:pt idx="2">
                  <c:v>心病一科</c:v>
                </c:pt>
                <c:pt idx="3">
                  <c:v>心病四科</c:v>
                </c:pt>
                <c:pt idx="4">
                  <c:v>血液科</c:v>
                </c:pt>
                <c:pt idx="5">
                  <c:v>重症医学科</c:v>
                </c:pt>
                <c:pt idx="6">
                  <c:v>综合内科</c:v>
                </c:pt>
                <c:pt idx="7">
                  <c:v>皮肤科</c:v>
                </c:pt>
                <c:pt idx="8">
                  <c:v>美容皮肤科</c:v>
                </c:pt>
                <c:pt idx="9">
                  <c:v>脾胃病科</c:v>
                </c:pt>
                <c:pt idx="10">
                  <c:v>医院</c:v>
                </c:pt>
                <c:pt idx="11">
                  <c:v>康复科</c:v>
                </c:pt>
                <c:pt idx="12">
                  <c:v>心病二科</c:v>
                </c:pt>
                <c:pt idx="13">
                  <c:v>心病三科</c:v>
                </c:pt>
                <c:pt idx="14">
                  <c:v>老年医学科</c:v>
                </c:pt>
                <c:pt idx="15">
                  <c:v>乳腺甲状腺外科</c:v>
                </c:pt>
                <c:pt idx="16">
                  <c:v>普通外科</c:v>
                </c:pt>
                <c:pt idx="17">
                  <c:v>肾病科</c:v>
                </c:pt>
                <c:pt idx="18">
                  <c:v>脾胃科消化科合并</c:v>
                </c:pt>
                <c:pt idx="19">
                  <c:v>中医外治中心</c:v>
                </c:pt>
                <c:pt idx="20">
                  <c:v>胸外科</c:v>
                </c:pt>
                <c:pt idx="21">
                  <c:v>治未病中心</c:v>
                </c:pt>
                <c:pt idx="22">
                  <c:v>骨科</c:v>
                </c:pt>
                <c:pt idx="23">
                  <c:v>东区重症医学科</c:v>
                </c:pt>
                <c:pt idx="24">
                  <c:v>微创骨科</c:v>
                </c:pt>
                <c:pt idx="25">
                  <c:v>儿科</c:v>
                </c:pt>
                <c:pt idx="26">
                  <c:v>心血管内科</c:v>
                </c:pt>
                <c:pt idx="27">
                  <c:v>脑病二科</c:v>
                </c:pt>
                <c:pt idx="28">
                  <c:v>肾脏内科</c:v>
                </c:pt>
                <c:pt idx="29">
                  <c:v>眼科</c:v>
                </c:pt>
                <c:pt idx="30">
                  <c:v>中医经典科</c:v>
                </c:pt>
                <c:pt idx="31">
                  <c:v>关节骨科</c:v>
                </c:pt>
                <c:pt idx="32">
                  <c:v>脑病三科</c:v>
                </c:pt>
                <c:pt idx="33">
                  <c:v>神经外科</c:v>
                </c:pt>
                <c:pt idx="34">
                  <c:v>肿瘤内科</c:v>
                </c:pt>
                <c:pt idx="35">
                  <c:v>妇科妇二科合并</c:v>
                </c:pt>
                <c:pt idx="36">
                  <c:v>妇科</c:v>
                </c:pt>
                <c:pt idx="37">
                  <c:v>肝病科</c:v>
                </c:pt>
                <c:pt idx="38">
                  <c:v>周围血管科</c:v>
                </c:pt>
                <c:pt idx="39">
                  <c:v>身心医学科</c:v>
                </c:pt>
                <c:pt idx="40">
                  <c:v>神经内科</c:v>
                </c:pt>
                <c:pt idx="41">
                  <c:v>创伤骨科</c:v>
                </c:pt>
                <c:pt idx="42">
                  <c:v>小儿骨科</c:v>
                </c:pt>
                <c:pt idx="43">
                  <c:v>内分泌科</c:v>
                </c:pt>
                <c:pt idx="44">
                  <c:v>口腔科</c:v>
                </c:pt>
                <c:pt idx="45">
                  <c:v>显微骨科</c:v>
                </c:pt>
                <c:pt idx="46">
                  <c:v>脊柱骨科</c:v>
                </c:pt>
                <c:pt idx="47">
                  <c:v>小儿推拿科</c:v>
                </c:pt>
                <c:pt idx="48">
                  <c:v>肛肠科</c:v>
                </c:pt>
                <c:pt idx="49">
                  <c:v>东区肾病科</c:v>
                </c:pt>
                <c:pt idx="50">
                  <c:v>推拿科</c:v>
                </c:pt>
                <c:pt idx="51">
                  <c:v>产科</c:v>
                </c:pt>
                <c:pt idx="52">
                  <c:v>呼吸内科</c:v>
                </c:pt>
                <c:pt idx="53">
                  <c:v>西区重症医学科</c:v>
                </c:pt>
                <c:pt idx="54">
                  <c:v>肝胆外科</c:v>
                </c:pt>
                <c:pt idx="55">
                  <c:v>消化内科</c:v>
                </c:pt>
                <c:pt idx="56">
                  <c:v>脑病一科</c:v>
                </c:pt>
                <c:pt idx="57">
                  <c:v>男科</c:v>
                </c:pt>
                <c:pt idx="58">
                  <c:v>耳鼻喉科</c:v>
                </c:pt>
                <c:pt idx="59">
                  <c:v>泌尿外科</c:v>
                </c:pt>
                <c:pt idx="60">
                  <c:v>针灸科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99.30156234889203</c:v>
                </c:pt>
                <c:pt idx="2">
                  <c:v>97.56902162232808</c:v>
                </c:pt>
                <c:pt idx="3">
                  <c:v>97.22787600451433</c:v>
                </c:pt>
                <c:pt idx="4">
                  <c:v>96.74238509579462</c:v>
                </c:pt>
                <c:pt idx="5">
                  <c:v>92.47033774946371</c:v>
                </c:pt>
                <c:pt idx="6">
                  <c:v>90.77269814425294</c:v>
                </c:pt>
                <c:pt idx="7">
                  <c:v>90.32018239898568</c:v>
                </c:pt>
                <c:pt idx="8">
                  <c:v>87.90621311765557</c:v>
                </c:pt>
                <c:pt idx="9">
                  <c:v>87.88163660253161</c:v>
                </c:pt>
                <c:pt idx="10">
                  <c:v>87.23272075209958</c:v>
                </c:pt>
                <c:pt idx="11">
                  <c:v>87.01766998086305</c:v>
                </c:pt>
                <c:pt idx="12">
                  <c:v>86.54661016769103</c:v>
                </c:pt>
                <c:pt idx="13">
                  <c:v>83.23657335005453</c:v>
                </c:pt>
                <c:pt idx="14">
                  <c:v>81.28198180336715</c:v>
                </c:pt>
                <c:pt idx="15">
                  <c:v>80.35868229740001</c:v>
                </c:pt>
                <c:pt idx="16">
                  <c:v>79.13040265151068</c:v>
                </c:pt>
                <c:pt idx="17">
                  <c:v>74.43193283640568</c:v>
                </c:pt>
                <c:pt idx="18">
                  <c:v>74.14068163984261</c:v>
                </c:pt>
                <c:pt idx="19">
                  <c:v>73.98863715440498</c:v>
                </c:pt>
                <c:pt idx="20">
                  <c:v>73.29357688094669</c:v>
                </c:pt>
                <c:pt idx="21">
                  <c:v>72.12127561094448</c:v>
                </c:pt>
                <c:pt idx="22">
                  <c:v>71.63791241642822</c:v>
                </c:pt>
                <c:pt idx="23">
                  <c:v>69.59544213340052</c:v>
                </c:pt>
                <c:pt idx="24">
                  <c:v>68.0491816086874</c:v>
                </c:pt>
                <c:pt idx="25">
                  <c:v>67.50588537861923</c:v>
                </c:pt>
                <c:pt idx="26">
                  <c:v>66.17320863775832</c:v>
                </c:pt>
                <c:pt idx="27">
                  <c:v>65.81283751087476</c:v>
                </c:pt>
                <c:pt idx="28">
                  <c:v>65.54293493065362</c:v>
                </c:pt>
                <c:pt idx="29">
                  <c:v>63.35883452722052</c:v>
                </c:pt>
                <c:pt idx="30">
                  <c:v>61.22180566438608</c:v>
                </c:pt>
                <c:pt idx="31">
                  <c:v>58.544874072242926</c:v>
                </c:pt>
                <c:pt idx="32">
                  <c:v>57.95172262471495</c:v>
                </c:pt>
                <c:pt idx="33">
                  <c:v>55.368299521494485</c:v>
                </c:pt>
                <c:pt idx="34">
                  <c:v>51.967423956897235</c:v>
                </c:pt>
                <c:pt idx="35">
                  <c:v>50.58570980243607</c:v>
                </c:pt>
                <c:pt idx="36">
                  <c:v>47.89780707399115</c:v>
                </c:pt>
                <c:pt idx="37">
                  <c:v>45.62214282630869</c:v>
                </c:pt>
                <c:pt idx="38">
                  <c:v>43.5606304617515</c:v>
                </c:pt>
                <c:pt idx="39">
                  <c:v>35.029161277222684</c:v>
                </c:pt>
                <c:pt idx="40">
                  <c:v>34.43959426779541</c:v>
                </c:pt>
                <c:pt idx="41">
                  <c:v>32.263166011660985</c:v>
                </c:pt>
                <c:pt idx="42">
                  <c:v>29.075839185637587</c:v>
                </c:pt>
                <c:pt idx="43">
                  <c:v>28.861615209067768</c:v>
                </c:pt>
                <c:pt idx="44">
                  <c:v>28.168723580542213</c:v>
                </c:pt>
                <c:pt idx="45">
                  <c:v>23.512603778837107</c:v>
                </c:pt>
                <c:pt idx="46">
                  <c:v>19.36711935033556</c:v>
                </c:pt>
                <c:pt idx="47">
                  <c:v>17.463498512663428</c:v>
                </c:pt>
                <c:pt idx="48">
                  <c:v>14.735386623440052</c:v>
                </c:pt>
                <c:pt idx="49">
                  <c:v>14.32269298605268</c:v>
                </c:pt>
                <c:pt idx="50">
                  <c:v>12.817214565572874</c:v>
                </c:pt>
                <c:pt idx="51">
                  <c:v>12.529886584005736</c:v>
                </c:pt>
                <c:pt idx="52">
                  <c:v>12.487870526442416</c:v>
                </c:pt>
                <c:pt idx="53">
                  <c:v>8.972727696083812</c:v>
                </c:pt>
                <c:pt idx="54">
                  <c:v>8.091992670471289</c:v>
                </c:pt>
                <c:pt idx="55">
                  <c:v>7.6759095520306335</c:v>
                </c:pt>
                <c:pt idx="56">
                  <c:v>7.497780556879171</c:v>
                </c:pt>
                <c:pt idx="57">
                  <c:v>5.619037279023497</c:v>
                </c:pt>
                <c:pt idx="58">
                  <c:v>4.678552728374103</c:v>
                </c:pt>
                <c:pt idx="59">
                  <c:v>3.481519243351438</c:v>
                </c:pt>
                <c:pt idx="60">
                  <c:v>2.7118633252852065</c:v>
                </c:pt>
                <c:pt idx="61">
                  <c:v>1.4909621121636556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眼科</c:v>
                </c:pt>
                <c:pt idx="2">
                  <c:v>医院</c:v>
                </c:pt>
                <c:pt idx="3">
                  <c:v>中医外治中心</c:v>
                </c:pt>
                <c:pt idx="4">
                  <c:v>周围血管科</c:v>
                </c:pt>
                <c:pt idx="5">
                  <c:v>肝病科</c:v>
                </c:pt>
                <c:pt idx="6">
                  <c:v>内分泌科</c:v>
                </c:pt>
                <c:pt idx="7">
                  <c:v>西区重症医学科</c:v>
                </c:pt>
                <c:pt idx="8">
                  <c:v>关节骨科</c:v>
                </c:pt>
                <c:pt idx="9">
                  <c:v>康复科</c:v>
                </c:pt>
                <c:pt idx="10">
                  <c:v>心血管内科</c:v>
                </c:pt>
                <c:pt idx="11">
                  <c:v>治未病中心</c:v>
                </c:pt>
                <c:pt idx="12">
                  <c:v>心病二科</c:v>
                </c:pt>
                <c:pt idx="13">
                  <c:v>小儿骨科</c:v>
                </c:pt>
                <c:pt idx="14">
                  <c:v>脾胃病科</c:v>
                </c:pt>
                <c:pt idx="15">
                  <c:v>心病四科</c:v>
                </c:pt>
                <c:pt idx="16">
                  <c:v>口腔科</c:v>
                </c:pt>
                <c:pt idx="17">
                  <c:v>肛肠科</c:v>
                </c:pt>
                <c:pt idx="18">
                  <c:v>肾病科</c:v>
                </c:pt>
                <c:pt idx="19">
                  <c:v>耳鼻喉科</c:v>
                </c:pt>
                <c:pt idx="20">
                  <c:v>乳腺甲状腺外科</c:v>
                </c:pt>
                <c:pt idx="21">
                  <c:v>儿科</c:v>
                </c:pt>
                <c:pt idx="22">
                  <c:v>普通外科</c:v>
                </c:pt>
                <c:pt idx="23">
                  <c:v>肾脏内科</c:v>
                </c:pt>
                <c:pt idx="24">
                  <c:v>泌尿外科</c:v>
                </c:pt>
                <c:pt idx="25">
                  <c:v>脑病三科</c:v>
                </c:pt>
                <c:pt idx="26">
                  <c:v>呼吸内科</c:v>
                </c:pt>
                <c:pt idx="27">
                  <c:v>骨科</c:v>
                </c:pt>
                <c:pt idx="28">
                  <c:v>美容皮肤科</c:v>
                </c:pt>
                <c:pt idx="29">
                  <c:v>妇二科</c:v>
                </c:pt>
                <c:pt idx="30">
                  <c:v>老年医学科</c:v>
                </c:pt>
                <c:pt idx="31">
                  <c:v>脑病一科</c:v>
                </c:pt>
                <c:pt idx="32">
                  <c:v>显微骨科</c:v>
                </c:pt>
                <c:pt idx="33">
                  <c:v>男科</c:v>
                </c:pt>
                <c:pt idx="34">
                  <c:v>东区肾病科</c:v>
                </c:pt>
                <c:pt idx="35">
                  <c:v>胸外科</c:v>
                </c:pt>
                <c:pt idx="36">
                  <c:v>神经内科</c:v>
                </c:pt>
                <c:pt idx="37">
                  <c:v>脾胃科消化科合并</c:v>
                </c:pt>
                <c:pt idx="38">
                  <c:v>消化内科</c:v>
                </c:pt>
                <c:pt idx="39">
                  <c:v>肿瘤内科</c:v>
                </c:pt>
                <c:pt idx="40">
                  <c:v>神经外科</c:v>
                </c:pt>
                <c:pt idx="41">
                  <c:v>小儿推拿科</c:v>
                </c:pt>
                <c:pt idx="42">
                  <c:v>东区重症医学科</c:v>
                </c:pt>
                <c:pt idx="43">
                  <c:v>综合内科</c:v>
                </c:pt>
                <c:pt idx="44">
                  <c:v>创伤骨科</c:v>
                </c:pt>
                <c:pt idx="45">
                  <c:v>脊柱骨科</c:v>
                </c:pt>
                <c:pt idx="46">
                  <c:v>推拿科</c:v>
                </c:pt>
                <c:pt idx="47">
                  <c:v>脑病二科</c:v>
                </c:pt>
                <c:pt idx="48">
                  <c:v>重症医学科</c:v>
                </c:pt>
                <c:pt idx="49">
                  <c:v>身心医学科</c:v>
                </c:pt>
                <c:pt idx="50">
                  <c:v>心病三科</c:v>
                </c:pt>
                <c:pt idx="51">
                  <c:v>皮肤科</c:v>
                </c:pt>
                <c:pt idx="52">
                  <c:v>运动损伤骨科</c:v>
                </c:pt>
                <c:pt idx="53">
                  <c:v>中医经典科</c:v>
                </c:pt>
                <c:pt idx="54">
                  <c:v>妇科</c:v>
                </c:pt>
                <c:pt idx="55">
                  <c:v>微创骨科</c:v>
                </c:pt>
                <c:pt idx="56">
                  <c:v>心病一科</c:v>
                </c:pt>
                <c:pt idx="57">
                  <c:v>肝胆外科</c:v>
                </c:pt>
                <c:pt idx="58">
                  <c:v>针灸科</c:v>
                </c:pt>
                <c:pt idx="59">
                  <c:v>风湿病科</c:v>
                </c:pt>
                <c:pt idx="60">
                  <c:v>产科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99.21000652167179</c:v>
                </c:pt>
                <c:pt idx="2">
                  <c:v>97.20404758834314</c:v>
                </c:pt>
                <c:pt idx="3">
                  <c:v>95.9514352049701</c:v>
                </c:pt>
                <c:pt idx="4">
                  <c:v>95.70325003309004</c:v>
                </c:pt>
                <c:pt idx="5">
                  <c:v>95.610966209935</c:v>
                </c:pt>
                <c:pt idx="6">
                  <c:v>95.14513849356328</c:v>
                </c:pt>
                <c:pt idx="7">
                  <c:v>94.85090672704189</c:v>
                </c:pt>
                <c:pt idx="8">
                  <c:v>90.42881160417467</c:v>
                </c:pt>
                <c:pt idx="9">
                  <c:v>89.1059766887489</c:v>
                </c:pt>
                <c:pt idx="10">
                  <c:v>86.7259557631395</c:v>
                </c:pt>
                <c:pt idx="11">
                  <c:v>83.81751726933693</c:v>
                </c:pt>
                <c:pt idx="12">
                  <c:v>81.8130060172954</c:v>
                </c:pt>
                <c:pt idx="13">
                  <c:v>78.80963611594444</c:v>
                </c:pt>
                <c:pt idx="14">
                  <c:v>77.94578607787263</c:v>
                </c:pt>
                <c:pt idx="15">
                  <c:v>77.03103301557299</c:v>
                </c:pt>
                <c:pt idx="16">
                  <c:v>75.84682150114944</c:v>
                </c:pt>
                <c:pt idx="17">
                  <c:v>74.32808738494465</c:v>
                </c:pt>
                <c:pt idx="18">
                  <c:v>73.2143447609363</c:v>
                </c:pt>
                <c:pt idx="19">
                  <c:v>71.09411100414708</c:v>
                </c:pt>
                <c:pt idx="20">
                  <c:v>70.84580391388315</c:v>
                </c:pt>
                <c:pt idx="21">
                  <c:v>70.78613336357938</c:v>
                </c:pt>
                <c:pt idx="22">
                  <c:v>66.18144787255369</c:v>
                </c:pt>
                <c:pt idx="23">
                  <c:v>65.61795508587413</c:v>
                </c:pt>
                <c:pt idx="24">
                  <c:v>65.19987590630898</c:v>
                </c:pt>
                <c:pt idx="25">
                  <c:v>63.85935579462125</c:v>
                </c:pt>
                <c:pt idx="26">
                  <c:v>61.46804638262662</c:v>
                </c:pt>
                <c:pt idx="27">
                  <c:v>61.46583122662304</c:v>
                </c:pt>
                <c:pt idx="28">
                  <c:v>60.72017800796744</c:v>
                </c:pt>
                <c:pt idx="29">
                  <c:v>58.16681510891772</c:v>
                </c:pt>
                <c:pt idx="30">
                  <c:v>57.83073434186262</c:v>
                </c:pt>
                <c:pt idx="31">
                  <c:v>55.398175696245495</c:v>
                </c:pt>
                <c:pt idx="32">
                  <c:v>55.224652443485304</c:v>
                </c:pt>
                <c:pt idx="33">
                  <c:v>55.10177107441538</c:v>
                </c:pt>
                <c:pt idx="34">
                  <c:v>42.11162662102243</c:v>
                </c:pt>
                <c:pt idx="35">
                  <c:v>41.186207468820356</c:v>
                </c:pt>
                <c:pt idx="36">
                  <c:v>40.95491331744807</c:v>
                </c:pt>
                <c:pt idx="37">
                  <c:v>38.29855862372501</c:v>
                </c:pt>
                <c:pt idx="38">
                  <c:v>37.94917029999897</c:v>
                </c:pt>
                <c:pt idx="39">
                  <c:v>37.947914367577454</c:v>
                </c:pt>
                <c:pt idx="40">
                  <c:v>37.84513524170044</c:v>
                </c:pt>
                <c:pt idx="41">
                  <c:v>36.50470097554881</c:v>
                </c:pt>
                <c:pt idx="42">
                  <c:v>34.734212787027346</c:v>
                </c:pt>
                <c:pt idx="43">
                  <c:v>34.11352995174821</c:v>
                </c:pt>
                <c:pt idx="44">
                  <c:v>33.77576412460109</c:v>
                </c:pt>
                <c:pt idx="45">
                  <c:v>32.82227999513453</c:v>
                </c:pt>
                <c:pt idx="46">
                  <c:v>31.204155440002058</c:v>
                </c:pt>
                <c:pt idx="47">
                  <c:v>30.117304139302423</c:v>
                </c:pt>
                <c:pt idx="48">
                  <c:v>28.89923547211381</c:v>
                </c:pt>
                <c:pt idx="49">
                  <c:v>22.54832596321115</c:v>
                </c:pt>
                <c:pt idx="50">
                  <c:v>22.518390278682805</c:v>
                </c:pt>
                <c:pt idx="51">
                  <c:v>21.99297314919547</c:v>
                </c:pt>
                <c:pt idx="52">
                  <c:v>20.88924996455697</c:v>
                </c:pt>
                <c:pt idx="53">
                  <c:v>19.242827259869</c:v>
                </c:pt>
                <c:pt idx="54">
                  <c:v>18.89085560794945</c:v>
                </c:pt>
                <c:pt idx="55">
                  <c:v>18.6505889865232</c:v>
                </c:pt>
                <c:pt idx="56">
                  <c:v>17.553540979210577</c:v>
                </c:pt>
                <c:pt idx="57">
                  <c:v>17.321340604977202</c:v>
                </c:pt>
                <c:pt idx="58">
                  <c:v>15.307652756282263</c:v>
                </c:pt>
                <c:pt idx="59">
                  <c:v>8.29596089735292</c:v>
                </c:pt>
                <c:pt idx="60">
                  <c:v>6.843893408842328</c:v>
                </c:pt>
                <c:pt idx="61">
                  <c:v>3.403680857185237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产科</c:v>
                </c:pt>
                <c:pt idx="2">
                  <c:v>重症医学科</c:v>
                </c:pt>
                <c:pt idx="3">
                  <c:v>美容皮肤科</c:v>
                </c:pt>
                <c:pt idx="4">
                  <c:v>小儿推拿科</c:v>
                </c:pt>
                <c:pt idx="5">
                  <c:v>神经内科</c:v>
                </c:pt>
                <c:pt idx="6">
                  <c:v>乳腺甲状腺外科</c:v>
                </c:pt>
                <c:pt idx="7">
                  <c:v>消化内科</c:v>
                </c:pt>
                <c:pt idx="8">
                  <c:v>医院</c:v>
                </c:pt>
                <c:pt idx="9">
                  <c:v>脑病二科</c:v>
                </c:pt>
                <c:pt idx="10">
                  <c:v>推拿科</c:v>
                </c:pt>
                <c:pt idx="11">
                  <c:v>妇科妇二科合并</c:v>
                </c:pt>
                <c:pt idx="12">
                  <c:v>肾脏内科</c:v>
                </c:pt>
                <c:pt idx="13">
                  <c:v>心病四科</c:v>
                </c:pt>
                <c:pt idx="14">
                  <c:v>心病一科</c:v>
                </c:pt>
                <c:pt idx="15">
                  <c:v>泌尿外科</c:v>
                </c:pt>
                <c:pt idx="16">
                  <c:v>皮肤科</c:v>
                </c:pt>
                <c:pt idx="17">
                  <c:v>中医外治中心</c:v>
                </c:pt>
                <c:pt idx="18">
                  <c:v>心病三科</c:v>
                </c:pt>
                <c:pt idx="19">
                  <c:v>风湿病科</c:v>
                </c:pt>
                <c:pt idx="20">
                  <c:v>显微骨科</c:v>
                </c:pt>
                <c:pt idx="21">
                  <c:v>妇二科</c:v>
                </c:pt>
                <c:pt idx="22">
                  <c:v>脾胃科消化科合并</c:v>
                </c:pt>
                <c:pt idx="23">
                  <c:v>周围血管科</c:v>
                </c:pt>
                <c:pt idx="24">
                  <c:v>神经外科</c:v>
                </c:pt>
                <c:pt idx="25">
                  <c:v>肿瘤内科</c:v>
                </c:pt>
                <c:pt idx="26">
                  <c:v>普通外科</c:v>
                </c:pt>
                <c:pt idx="27">
                  <c:v>关节骨科</c:v>
                </c:pt>
                <c:pt idx="28">
                  <c:v>男科</c:v>
                </c:pt>
                <c:pt idx="29">
                  <c:v>肝病科</c:v>
                </c:pt>
                <c:pt idx="30">
                  <c:v>心病二科</c:v>
                </c:pt>
                <c:pt idx="31">
                  <c:v>耳鼻喉科</c:v>
                </c:pt>
                <c:pt idx="32">
                  <c:v>脑病三科</c:v>
                </c:pt>
                <c:pt idx="33">
                  <c:v>东区肾病科</c:v>
                </c:pt>
                <c:pt idx="34">
                  <c:v>身心医学科</c:v>
                </c:pt>
                <c:pt idx="35">
                  <c:v>心血管内科</c:v>
                </c:pt>
                <c:pt idx="36">
                  <c:v>脾胃病科</c:v>
                </c:pt>
                <c:pt idx="37">
                  <c:v>脑病一科</c:v>
                </c:pt>
                <c:pt idx="38">
                  <c:v>肾病科</c:v>
                </c:pt>
                <c:pt idx="39">
                  <c:v>微创骨科</c:v>
                </c:pt>
                <c:pt idx="40">
                  <c:v>呼吸内科</c:v>
                </c:pt>
                <c:pt idx="41">
                  <c:v>眼科</c:v>
                </c:pt>
                <c:pt idx="42">
                  <c:v>口腔科</c:v>
                </c:pt>
                <c:pt idx="43">
                  <c:v>运动损伤骨科</c:v>
                </c:pt>
                <c:pt idx="44">
                  <c:v>老年医学科</c:v>
                </c:pt>
                <c:pt idx="45">
                  <c:v>综合内科</c:v>
                </c:pt>
                <c:pt idx="46">
                  <c:v>肛肠科</c:v>
                </c:pt>
                <c:pt idx="47">
                  <c:v>肝胆外科</c:v>
                </c:pt>
                <c:pt idx="48">
                  <c:v>血液科</c:v>
                </c:pt>
                <c:pt idx="49">
                  <c:v>妇科</c:v>
                </c:pt>
                <c:pt idx="50">
                  <c:v>小儿骨科</c:v>
                </c:pt>
                <c:pt idx="51">
                  <c:v>东区重症医学科</c:v>
                </c:pt>
                <c:pt idx="52">
                  <c:v>骨科</c:v>
                </c:pt>
                <c:pt idx="53">
                  <c:v>胸外科</c:v>
                </c:pt>
                <c:pt idx="54">
                  <c:v>中医经典科</c:v>
                </c:pt>
                <c:pt idx="55">
                  <c:v>脊柱骨科</c:v>
                </c:pt>
                <c:pt idx="56">
                  <c:v>儿科</c:v>
                </c:pt>
                <c:pt idx="57">
                  <c:v>内分泌科</c:v>
                </c:pt>
                <c:pt idx="58">
                  <c:v>康复科</c:v>
                </c:pt>
                <c:pt idx="59">
                  <c:v>治未病中心</c:v>
                </c:pt>
                <c:pt idx="60">
                  <c:v>创伤骨科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97.59100271928993</c:v>
                </c:pt>
                <c:pt idx="2">
                  <c:v>97.36237048039669</c:v>
                </c:pt>
                <c:pt idx="3">
                  <c:v>96.91540530012553</c:v>
                </c:pt>
                <c:pt idx="4">
                  <c:v>95.73219105652356</c:v>
                </c:pt>
                <c:pt idx="5">
                  <c:v>95.16001711111149</c:v>
                </c:pt>
                <c:pt idx="6">
                  <c:v>93.2824328668523</c:v>
                </c:pt>
                <c:pt idx="7">
                  <c:v>92.16709570931062</c:v>
                </c:pt>
                <c:pt idx="8">
                  <c:v>90.91159586085405</c:v>
                </c:pt>
                <c:pt idx="9">
                  <c:v>88.2700644776417</c:v>
                </c:pt>
                <c:pt idx="10">
                  <c:v>87.93457960239586</c:v>
                </c:pt>
                <c:pt idx="11">
                  <c:v>83.5144245020977</c:v>
                </c:pt>
                <c:pt idx="12">
                  <c:v>83.18569047673027</c:v>
                </c:pt>
                <c:pt idx="13">
                  <c:v>82.25479836144217</c:v>
                </c:pt>
                <c:pt idx="14">
                  <c:v>81.43520811713536</c:v>
                </c:pt>
                <c:pt idx="15">
                  <c:v>71.38116508461304</c:v>
                </c:pt>
                <c:pt idx="16">
                  <c:v>68.68372802716965</c:v>
                </c:pt>
                <c:pt idx="17">
                  <c:v>68.48406612444057</c:v>
                </c:pt>
                <c:pt idx="18">
                  <c:v>68.14099755206867</c:v>
                </c:pt>
                <c:pt idx="19">
                  <c:v>68.08218591443682</c:v>
                </c:pt>
                <c:pt idx="20">
                  <c:v>67.14100401565194</c:v>
                </c:pt>
                <c:pt idx="21">
                  <c:v>67.03504685288688</c:v>
                </c:pt>
                <c:pt idx="22">
                  <c:v>62.67697399027831</c:v>
                </c:pt>
                <c:pt idx="23">
                  <c:v>62.53508172126597</c:v>
                </c:pt>
                <c:pt idx="24">
                  <c:v>60.546975633674975</c:v>
                </c:pt>
                <c:pt idx="25">
                  <c:v>59.604133599145804</c:v>
                </c:pt>
                <c:pt idx="26">
                  <c:v>58.852201581265405</c:v>
                </c:pt>
                <c:pt idx="27">
                  <c:v>56.931638913601454</c:v>
                </c:pt>
                <c:pt idx="28">
                  <c:v>56.655848431642404</c:v>
                </c:pt>
                <c:pt idx="29">
                  <c:v>53.42793974486077</c:v>
                </c:pt>
                <c:pt idx="30">
                  <c:v>51.8031774527067</c:v>
                </c:pt>
                <c:pt idx="31">
                  <c:v>50.06481401316037</c:v>
                </c:pt>
                <c:pt idx="32">
                  <c:v>49.71415412805432</c:v>
                </c:pt>
                <c:pt idx="33">
                  <c:v>49.23525911044092</c:v>
                </c:pt>
                <c:pt idx="34">
                  <c:v>49.15739404937356</c:v>
                </c:pt>
                <c:pt idx="35">
                  <c:v>47.29954923777501</c:v>
                </c:pt>
                <c:pt idx="36">
                  <c:v>47.05581789262247</c:v>
                </c:pt>
                <c:pt idx="37">
                  <c:v>46.37504380089776</c:v>
                </c:pt>
                <c:pt idx="38">
                  <c:v>44.520280754893655</c:v>
                </c:pt>
                <c:pt idx="39">
                  <c:v>43.874258530550556</c:v>
                </c:pt>
                <c:pt idx="40">
                  <c:v>42.207171274414485</c:v>
                </c:pt>
                <c:pt idx="41">
                  <c:v>41.87623369740782</c:v>
                </c:pt>
                <c:pt idx="42">
                  <c:v>41.05555867915542</c:v>
                </c:pt>
                <c:pt idx="43">
                  <c:v>35.22813875486196</c:v>
                </c:pt>
                <c:pt idx="44">
                  <c:v>34.21008903996858</c:v>
                </c:pt>
                <c:pt idx="45">
                  <c:v>32.478929724451724</c:v>
                </c:pt>
                <c:pt idx="46">
                  <c:v>31.436202988593024</c:v>
                </c:pt>
                <c:pt idx="47">
                  <c:v>31.240483157563002</c:v>
                </c:pt>
                <c:pt idx="48">
                  <c:v>29.699547860217656</c:v>
                </c:pt>
                <c:pt idx="49">
                  <c:v>25.52621606697807</c:v>
                </c:pt>
                <c:pt idx="50">
                  <c:v>25.42982868128605</c:v>
                </c:pt>
                <c:pt idx="51">
                  <c:v>24.316620762149967</c:v>
                </c:pt>
                <c:pt idx="52">
                  <c:v>21.0197318033356</c:v>
                </c:pt>
                <c:pt idx="53">
                  <c:v>19.495845501547144</c:v>
                </c:pt>
                <c:pt idx="54">
                  <c:v>18.548825119127798</c:v>
                </c:pt>
                <c:pt idx="55">
                  <c:v>17.869459311096946</c:v>
                </c:pt>
                <c:pt idx="56">
                  <c:v>16.68549304065979</c:v>
                </c:pt>
                <c:pt idx="57">
                  <c:v>13.59147857574577</c:v>
                </c:pt>
                <c:pt idx="58">
                  <c:v>7.950505564998396</c:v>
                </c:pt>
                <c:pt idx="59">
                  <c:v>6.947404997045521</c:v>
                </c:pt>
                <c:pt idx="60">
                  <c:v>1.8278352823884725</c:v>
                </c:pt>
                <c:pt idx="61">
                  <c:v>0.1223349207343268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脾胃病科</c:v>
                </c:pt>
                <c:pt idx="2">
                  <c:v>关节骨科</c:v>
                </c:pt>
                <c:pt idx="3">
                  <c:v>产科</c:v>
                </c:pt>
                <c:pt idx="4">
                  <c:v>皮肤科</c:v>
                </c:pt>
                <c:pt idx="5">
                  <c:v>骨科</c:v>
                </c:pt>
                <c:pt idx="6">
                  <c:v>口腔科</c:v>
                </c:pt>
                <c:pt idx="7">
                  <c:v>中医经典科</c:v>
                </c:pt>
                <c:pt idx="8">
                  <c:v>脑病二科</c:v>
                </c:pt>
                <c:pt idx="9">
                  <c:v>神经外科</c:v>
                </c:pt>
                <c:pt idx="10">
                  <c:v>神经内科</c:v>
                </c:pt>
                <c:pt idx="11">
                  <c:v>治未病中心</c:v>
                </c:pt>
                <c:pt idx="12">
                  <c:v>小儿骨科</c:v>
                </c:pt>
                <c:pt idx="13">
                  <c:v>中医外治中心</c:v>
                </c:pt>
                <c:pt idx="14">
                  <c:v>重症医学科</c:v>
                </c:pt>
                <c:pt idx="15">
                  <c:v>脑病三科</c:v>
                </c:pt>
                <c:pt idx="16">
                  <c:v>心病一科</c:v>
                </c:pt>
                <c:pt idx="17">
                  <c:v>心血管内科</c:v>
                </c:pt>
                <c:pt idx="18">
                  <c:v>肾病科</c:v>
                </c:pt>
                <c:pt idx="19">
                  <c:v>肿瘤内科</c:v>
                </c:pt>
                <c:pt idx="20">
                  <c:v>综合内科</c:v>
                </c:pt>
                <c:pt idx="21">
                  <c:v>东区重症医学科</c:v>
                </c:pt>
                <c:pt idx="22">
                  <c:v>血液科</c:v>
                </c:pt>
                <c:pt idx="23">
                  <c:v>呼吸内科</c:v>
                </c:pt>
                <c:pt idx="24">
                  <c:v>显微骨科</c:v>
                </c:pt>
                <c:pt idx="25">
                  <c:v>肾脏内科</c:v>
                </c:pt>
                <c:pt idx="26">
                  <c:v>周围血管科</c:v>
                </c:pt>
                <c:pt idx="27">
                  <c:v>西区重症医学科</c:v>
                </c:pt>
                <c:pt idx="28">
                  <c:v>推拿科</c:v>
                </c:pt>
                <c:pt idx="29">
                  <c:v>儿科</c:v>
                </c:pt>
                <c:pt idx="30">
                  <c:v>风湿病科</c:v>
                </c:pt>
                <c:pt idx="31">
                  <c:v>医院</c:v>
                </c:pt>
                <c:pt idx="32">
                  <c:v>乳腺甲状腺外科</c:v>
                </c:pt>
                <c:pt idx="33">
                  <c:v>男科</c:v>
                </c:pt>
                <c:pt idx="34">
                  <c:v>创伤骨科</c:v>
                </c:pt>
                <c:pt idx="35">
                  <c:v>康复科</c:v>
                </c:pt>
                <c:pt idx="36">
                  <c:v>消化内科</c:v>
                </c:pt>
                <c:pt idx="37">
                  <c:v>老年医学科</c:v>
                </c:pt>
                <c:pt idx="38">
                  <c:v>脾胃科消化科合并</c:v>
                </c:pt>
                <c:pt idx="39">
                  <c:v>肝病科</c:v>
                </c:pt>
                <c:pt idx="40">
                  <c:v>微创骨科</c:v>
                </c:pt>
                <c:pt idx="41">
                  <c:v>肛肠科</c:v>
                </c:pt>
                <c:pt idx="42">
                  <c:v>胸外科</c:v>
                </c:pt>
                <c:pt idx="43">
                  <c:v>身心医学科</c:v>
                </c:pt>
                <c:pt idx="44">
                  <c:v>小儿推拿科</c:v>
                </c:pt>
                <c:pt idx="45">
                  <c:v>普通外科</c:v>
                </c:pt>
                <c:pt idx="46">
                  <c:v>耳鼻喉科</c:v>
                </c:pt>
                <c:pt idx="47">
                  <c:v>妇科</c:v>
                </c:pt>
                <c:pt idx="48">
                  <c:v>心病三科</c:v>
                </c:pt>
                <c:pt idx="49">
                  <c:v>泌尿外科</c:v>
                </c:pt>
                <c:pt idx="50">
                  <c:v>妇科妇二科合并</c:v>
                </c:pt>
                <c:pt idx="51">
                  <c:v>针灸科</c:v>
                </c:pt>
                <c:pt idx="52">
                  <c:v>脑病一科</c:v>
                </c:pt>
                <c:pt idx="53">
                  <c:v>肝胆外科</c:v>
                </c:pt>
                <c:pt idx="54">
                  <c:v>美容皮肤科</c:v>
                </c:pt>
                <c:pt idx="55">
                  <c:v>眼科</c:v>
                </c:pt>
                <c:pt idx="56">
                  <c:v>内分泌科</c:v>
                </c:pt>
                <c:pt idx="57">
                  <c:v>心病四科</c:v>
                </c:pt>
                <c:pt idx="58">
                  <c:v>心病二科</c:v>
                </c:pt>
                <c:pt idx="59">
                  <c:v>运动损伤骨科</c:v>
                </c:pt>
                <c:pt idx="60">
                  <c:v>脊柱骨科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98.36949123531828</c:v>
                </c:pt>
                <c:pt idx="2">
                  <c:v>98.27465707805497</c:v>
                </c:pt>
                <c:pt idx="3">
                  <c:v>97.06214352729931</c:v>
                </c:pt>
                <c:pt idx="4">
                  <c:v>96.41077996263543</c:v>
                </c:pt>
                <c:pt idx="5">
                  <c:v>92.54454477197821</c:v>
                </c:pt>
                <c:pt idx="6">
                  <c:v>90.35083123091417</c:v>
                </c:pt>
                <c:pt idx="7">
                  <c:v>90.00950557443437</c:v>
                </c:pt>
                <c:pt idx="8">
                  <c:v>85.13382975696214</c:v>
                </c:pt>
                <c:pt idx="9">
                  <c:v>84.0044557095621</c:v>
                </c:pt>
                <c:pt idx="10">
                  <c:v>83.60914449395335</c:v>
                </c:pt>
                <c:pt idx="11">
                  <c:v>83.09547921929419</c:v>
                </c:pt>
                <c:pt idx="12">
                  <c:v>81.16452614557014</c:v>
                </c:pt>
                <c:pt idx="13">
                  <c:v>81.04794789465728</c:v>
                </c:pt>
                <c:pt idx="14">
                  <c:v>75.45932299482575</c:v>
                </c:pt>
                <c:pt idx="15">
                  <c:v>73.85224319361959</c:v>
                </c:pt>
                <c:pt idx="16">
                  <c:v>69.55400642118461</c:v>
                </c:pt>
                <c:pt idx="17">
                  <c:v>66.61679442204645</c:v>
                </c:pt>
                <c:pt idx="18">
                  <c:v>66.32928880811274</c:v>
                </c:pt>
                <c:pt idx="19">
                  <c:v>64.6213476742697</c:v>
                </c:pt>
                <c:pt idx="20">
                  <c:v>63.01180680494006</c:v>
                </c:pt>
                <c:pt idx="21">
                  <c:v>61.6858057768849</c:v>
                </c:pt>
                <c:pt idx="22">
                  <c:v>61.43809846254079</c:v>
                </c:pt>
                <c:pt idx="23">
                  <c:v>61.365775636910946</c:v>
                </c:pt>
                <c:pt idx="24">
                  <c:v>60.9984137726955</c:v>
                </c:pt>
                <c:pt idx="25">
                  <c:v>60.447523142168514</c:v>
                </c:pt>
                <c:pt idx="26">
                  <c:v>60.291680961402655</c:v>
                </c:pt>
                <c:pt idx="27">
                  <c:v>59.74619741478924</c:v>
                </c:pt>
                <c:pt idx="28">
                  <c:v>56.831009698896246</c:v>
                </c:pt>
                <c:pt idx="29">
                  <c:v>56.392687012621785</c:v>
                </c:pt>
                <c:pt idx="30">
                  <c:v>55.606611257055604</c:v>
                </c:pt>
                <c:pt idx="31">
                  <c:v>55.309382498941105</c:v>
                </c:pt>
                <c:pt idx="32">
                  <c:v>54.54068581594344</c:v>
                </c:pt>
                <c:pt idx="33">
                  <c:v>54.45043289213078</c:v>
                </c:pt>
                <c:pt idx="34">
                  <c:v>54.169623913965964</c:v>
                </c:pt>
                <c:pt idx="35">
                  <c:v>46.674596887308844</c:v>
                </c:pt>
                <c:pt idx="36">
                  <c:v>46.40186973474755</c:v>
                </c:pt>
                <c:pt idx="37">
                  <c:v>43.17923145783768</c:v>
                </c:pt>
                <c:pt idx="38">
                  <c:v>43.023337903843085</c:v>
                </c:pt>
                <c:pt idx="39">
                  <c:v>42.9676535976978</c:v>
                </c:pt>
                <c:pt idx="40">
                  <c:v>40.579856494059</c:v>
                </c:pt>
                <c:pt idx="41">
                  <c:v>38.84409848412751</c:v>
                </c:pt>
                <c:pt idx="42">
                  <c:v>35.15699272646796</c:v>
                </c:pt>
                <c:pt idx="43">
                  <c:v>32.77094578795709</c:v>
                </c:pt>
                <c:pt idx="44">
                  <c:v>29.919480026733776</c:v>
                </c:pt>
                <c:pt idx="45">
                  <c:v>28.989448393918074</c:v>
                </c:pt>
                <c:pt idx="46">
                  <c:v>28.549931115409276</c:v>
                </c:pt>
                <c:pt idx="47">
                  <c:v>25.68132023252352</c:v>
                </c:pt>
                <c:pt idx="48">
                  <c:v>23.42919978788746</c:v>
                </c:pt>
                <c:pt idx="49">
                  <c:v>23.141956607955926</c:v>
                </c:pt>
                <c:pt idx="50">
                  <c:v>22.815514974717498</c:v>
                </c:pt>
                <c:pt idx="51">
                  <c:v>18.999988924278</c:v>
                </c:pt>
                <c:pt idx="52">
                  <c:v>18.95525708417772</c:v>
                </c:pt>
                <c:pt idx="53">
                  <c:v>15.812536315147856</c:v>
                </c:pt>
                <c:pt idx="54">
                  <c:v>13.820524550507917</c:v>
                </c:pt>
                <c:pt idx="55">
                  <c:v>12.77088118765819</c:v>
                </c:pt>
                <c:pt idx="56">
                  <c:v>11.152445043473419</c:v>
                </c:pt>
                <c:pt idx="57">
                  <c:v>10.027792267998695</c:v>
                </c:pt>
                <c:pt idx="58">
                  <c:v>7.252811713175546</c:v>
                </c:pt>
                <c:pt idx="59">
                  <c:v>5.108710893524836</c:v>
                </c:pt>
                <c:pt idx="60">
                  <c:v>3.3975775164951054</c:v>
                </c:pt>
                <c:pt idx="61">
                  <c:v>3.0630170527114253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推拿科</c:v>
                </c:pt>
                <c:pt idx="2">
                  <c:v>呼吸内科</c:v>
                </c:pt>
                <c:pt idx="3">
                  <c:v>西区重症医学科</c:v>
                </c:pt>
                <c:pt idx="4">
                  <c:v>心血管内科</c:v>
                </c:pt>
                <c:pt idx="5">
                  <c:v>脑病二科</c:v>
                </c:pt>
                <c:pt idx="6">
                  <c:v>综合内科</c:v>
                </c:pt>
                <c:pt idx="7">
                  <c:v>创伤骨科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美容皮肤科</c:v>
                </c:pt>
                <c:pt idx="14">
                  <c:v>肿瘤内科</c:v>
                </c:pt>
                <c:pt idx="15">
                  <c:v>妇科妇二科合并</c:v>
                </c:pt>
                <c:pt idx="16">
                  <c:v>心病一科</c:v>
                </c:pt>
                <c:pt idx="17">
                  <c:v>心病三科</c:v>
                </c:pt>
                <c:pt idx="18">
                  <c:v>显微骨科</c:v>
                </c:pt>
                <c:pt idx="19">
                  <c:v>肛肠科</c:v>
                </c:pt>
                <c:pt idx="20">
                  <c:v>重症医学科</c:v>
                </c:pt>
                <c:pt idx="21">
                  <c:v>针灸科</c:v>
                </c:pt>
                <c:pt idx="22">
                  <c:v>神经内科</c:v>
                </c:pt>
                <c:pt idx="23">
                  <c:v>周围血管科</c:v>
                </c:pt>
                <c:pt idx="24">
                  <c:v>肾脏内科</c:v>
                </c:pt>
                <c:pt idx="25">
                  <c:v>产科</c:v>
                </c:pt>
                <c:pt idx="26">
                  <c:v>泌尿外科</c:v>
                </c:pt>
                <c:pt idx="27">
                  <c:v>医院</c:v>
                </c:pt>
                <c:pt idx="28">
                  <c:v>身心医学科</c:v>
                </c:pt>
                <c:pt idx="29">
                  <c:v>口腔科</c:v>
                </c:pt>
                <c:pt idx="30">
                  <c:v>普通外科</c:v>
                </c:pt>
                <c:pt idx="31">
                  <c:v>男科</c:v>
                </c:pt>
                <c:pt idx="32">
                  <c:v>康复科</c:v>
                </c:pt>
                <c:pt idx="33">
                  <c:v>小儿骨科</c:v>
                </c:pt>
                <c:pt idx="34">
                  <c:v>肝病科</c:v>
                </c:pt>
                <c:pt idx="35">
                  <c:v>治未病中心</c:v>
                </c:pt>
                <c:pt idx="36">
                  <c:v>眼科</c:v>
                </c:pt>
                <c:pt idx="37">
                  <c:v>风湿病科</c:v>
                </c:pt>
                <c:pt idx="38">
                  <c:v>微创骨科</c:v>
                </c:pt>
                <c:pt idx="39">
                  <c:v>心病四科</c:v>
                </c:pt>
                <c:pt idx="40">
                  <c:v>皮肤科</c:v>
                </c:pt>
                <c:pt idx="41">
                  <c:v>脾胃病科</c:v>
                </c:pt>
                <c:pt idx="42">
                  <c:v>中医经典科</c:v>
                </c:pt>
                <c:pt idx="43">
                  <c:v>耳鼻喉科</c:v>
                </c:pt>
                <c:pt idx="44">
                  <c:v>东区重症医学科</c:v>
                </c:pt>
                <c:pt idx="45">
                  <c:v>中医外治中心</c:v>
                </c:pt>
                <c:pt idx="46">
                  <c:v>肾病科</c:v>
                </c:pt>
                <c:pt idx="47">
                  <c:v>关节骨科</c:v>
                </c:pt>
                <c:pt idx="48">
                  <c:v>脑病三科</c:v>
                </c:pt>
                <c:pt idx="49">
                  <c:v>肝胆外科</c:v>
                </c:pt>
                <c:pt idx="50">
                  <c:v>骨科</c:v>
                </c:pt>
                <c:pt idx="51">
                  <c:v>儿科</c:v>
                </c:pt>
                <c:pt idx="52">
                  <c:v>神经外科</c:v>
                </c:pt>
                <c:pt idx="53">
                  <c:v>胸外科</c:v>
                </c:pt>
                <c:pt idx="54">
                  <c:v>脑病一科</c:v>
                </c:pt>
                <c:pt idx="55">
                  <c:v>老年医学科</c:v>
                </c:pt>
                <c:pt idx="56">
                  <c:v>消化内科</c:v>
                </c:pt>
                <c:pt idx="57">
                  <c:v>内分泌科</c:v>
                </c:pt>
                <c:pt idx="58">
                  <c:v>东区肾病科</c:v>
                </c:pt>
                <c:pt idx="59">
                  <c:v>心病二科</c:v>
                </c:pt>
                <c:pt idx="60">
                  <c:v>乳腺甲状腺外科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97.27152123933872</c:v>
                </c:pt>
                <c:pt idx="2">
                  <c:v>95.73830292267101</c:v>
                </c:pt>
                <c:pt idx="3">
                  <c:v>95.59117674121585</c:v>
                </c:pt>
                <c:pt idx="4">
                  <c:v>93.63699361689497</c:v>
                </c:pt>
                <c:pt idx="5">
                  <c:v>85.45539127103079</c:v>
                </c:pt>
                <c:pt idx="6">
                  <c:v>83.2250806531675</c:v>
                </c:pt>
                <c:pt idx="7">
                  <c:v>82.321119474925</c:v>
                </c:pt>
                <c:pt idx="8">
                  <c:v>81.30661270896613</c:v>
                </c:pt>
                <c:pt idx="9">
                  <c:v>79.73792235433245</c:v>
                </c:pt>
                <c:pt idx="10">
                  <c:v>78.33640599703782</c:v>
                </c:pt>
                <c:pt idx="11">
                  <c:v>77.22866763846703</c:v>
                </c:pt>
                <c:pt idx="12">
                  <c:v>77.00525373259399</c:v>
                </c:pt>
                <c:pt idx="13">
                  <c:v>76.67252321853606</c:v>
                </c:pt>
                <c:pt idx="14">
                  <c:v>76.5727306221403</c:v>
                </c:pt>
                <c:pt idx="15">
                  <c:v>75.63889227860639</c:v>
                </c:pt>
                <c:pt idx="16">
                  <c:v>75.01702443948022</c:v>
                </c:pt>
                <c:pt idx="17">
                  <c:v>74.99597360743653</c:v>
                </c:pt>
                <c:pt idx="18">
                  <c:v>74.7416914907439</c:v>
                </c:pt>
                <c:pt idx="19">
                  <c:v>74.55032305434312</c:v>
                </c:pt>
                <c:pt idx="20">
                  <c:v>74.33534456675379</c:v>
                </c:pt>
                <c:pt idx="21">
                  <c:v>73.7212434345623</c:v>
                </c:pt>
                <c:pt idx="22">
                  <c:v>72.21474225051746</c:v>
                </c:pt>
                <c:pt idx="23">
                  <c:v>68.94269264953444</c:v>
                </c:pt>
                <c:pt idx="24">
                  <c:v>67.40054400931865</c:v>
                </c:pt>
                <c:pt idx="25">
                  <c:v>67.33722221842557</c:v>
                </c:pt>
                <c:pt idx="26">
                  <c:v>65.48740424353882</c:v>
                </c:pt>
                <c:pt idx="27">
                  <c:v>64.28510422210587</c:v>
                </c:pt>
                <c:pt idx="28">
                  <c:v>57.959065388884355</c:v>
                </c:pt>
                <c:pt idx="29">
                  <c:v>55.87050368018601</c:v>
                </c:pt>
                <c:pt idx="30">
                  <c:v>55.00908076788702</c:v>
                </c:pt>
                <c:pt idx="31">
                  <c:v>53.713671649192044</c:v>
                </c:pt>
                <c:pt idx="32">
                  <c:v>47.28176662208314</c:v>
                </c:pt>
                <c:pt idx="33">
                  <c:v>45.40210329538482</c:v>
                </c:pt>
                <c:pt idx="34">
                  <c:v>44.008112178984156</c:v>
                </c:pt>
                <c:pt idx="35">
                  <c:v>39.99176519604484</c:v>
                </c:pt>
                <c:pt idx="36">
                  <c:v>37.601511625041</c:v>
                </c:pt>
                <c:pt idx="37">
                  <c:v>37.34138643703807</c:v>
                </c:pt>
                <c:pt idx="38">
                  <c:v>36.51179042861752</c:v>
                </c:pt>
                <c:pt idx="39">
                  <c:v>36.461706697317645</c:v>
                </c:pt>
                <c:pt idx="40">
                  <c:v>32.15552953795625</c:v>
                </c:pt>
                <c:pt idx="41">
                  <c:v>31.947498310232834</c:v>
                </c:pt>
                <c:pt idx="42">
                  <c:v>31.38848435054017</c:v>
                </c:pt>
                <c:pt idx="43">
                  <c:v>29.578221829834362</c:v>
                </c:pt>
                <c:pt idx="44">
                  <c:v>28.863304902153097</c:v>
                </c:pt>
                <c:pt idx="45">
                  <c:v>28.31864459766923</c:v>
                </c:pt>
                <c:pt idx="46">
                  <c:v>27.773346667822754</c:v>
                </c:pt>
                <c:pt idx="47">
                  <c:v>26.980719544949903</c:v>
                </c:pt>
                <c:pt idx="48">
                  <c:v>26.641309377129975</c:v>
                </c:pt>
                <c:pt idx="49">
                  <c:v>26.49980337503918</c:v>
                </c:pt>
                <c:pt idx="50">
                  <c:v>26.34977406824491</c:v>
                </c:pt>
                <c:pt idx="51">
                  <c:v>25.030354475863707</c:v>
                </c:pt>
                <c:pt idx="52">
                  <c:v>23.874081289572757</c:v>
                </c:pt>
                <c:pt idx="53">
                  <c:v>22.71394617526987</c:v>
                </c:pt>
                <c:pt idx="54">
                  <c:v>21.890498025607076</c:v>
                </c:pt>
                <c:pt idx="55">
                  <c:v>19.204764860682804</c:v>
                </c:pt>
                <c:pt idx="56">
                  <c:v>16.86000832020546</c:v>
                </c:pt>
                <c:pt idx="57">
                  <c:v>15.760062986005355</c:v>
                </c:pt>
                <c:pt idx="58">
                  <c:v>11.014542596023585</c:v>
                </c:pt>
                <c:pt idx="59">
                  <c:v>10.329145709764804</c:v>
                </c:pt>
                <c:pt idx="60">
                  <c:v>5.995361293762581</c:v>
                </c:pt>
                <c:pt idx="61">
                  <c:v>4.235977898105234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微创骨科</c:v>
                </c:pt>
                <c:pt idx="2">
                  <c:v>肛肠科</c:v>
                </c:pt>
                <c:pt idx="3">
                  <c:v>心血管内科</c:v>
                </c:pt>
                <c:pt idx="4">
                  <c:v>老年医学科</c:v>
                </c:pt>
                <c:pt idx="5">
                  <c:v>血液科</c:v>
                </c:pt>
                <c:pt idx="6">
                  <c:v>康复科</c:v>
                </c:pt>
                <c:pt idx="7">
                  <c:v>脑病一科</c:v>
                </c:pt>
                <c:pt idx="8">
                  <c:v>神经外科</c:v>
                </c:pt>
                <c:pt idx="9">
                  <c:v>儿科</c:v>
                </c:pt>
                <c:pt idx="10">
                  <c:v>脊柱骨科</c:v>
                </c:pt>
                <c:pt idx="11">
                  <c:v>呼吸内科</c:v>
                </c:pt>
                <c:pt idx="12">
                  <c:v>中医外治中心</c:v>
                </c:pt>
                <c:pt idx="13">
                  <c:v>医院</c:v>
                </c:pt>
                <c:pt idx="14">
                  <c:v>心病二科</c:v>
                </c:pt>
                <c:pt idx="15">
                  <c:v>耳鼻喉科</c:v>
                </c:pt>
                <c:pt idx="16">
                  <c:v>东区肾病科</c:v>
                </c:pt>
                <c:pt idx="17">
                  <c:v>脑病二科</c:v>
                </c:pt>
                <c:pt idx="18">
                  <c:v>脑病三科</c:v>
                </c:pt>
                <c:pt idx="19">
                  <c:v>西区重症医学科</c:v>
                </c:pt>
                <c:pt idx="20">
                  <c:v>产科</c:v>
                </c:pt>
                <c:pt idx="21">
                  <c:v>普通外科</c:v>
                </c:pt>
                <c:pt idx="22">
                  <c:v>小儿骨科</c:v>
                </c:pt>
                <c:pt idx="23">
                  <c:v>治未病中心</c:v>
                </c:pt>
                <c:pt idx="24">
                  <c:v>运动损伤骨科</c:v>
                </c:pt>
                <c:pt idx="25">
                  <c:v>皮肤科</c:v>
                </c:pt>
                <c:pt idx="26">
                  <c:v>口腔科</c:v>
                </c:pt>
                <c:pt idx="27">
                  <c:v>周围血管科</c:v>
                </c:pt>
                <c:pt idx="28">
                  <c:v>男科</c:v>
                </c:pt>
                <c:pt idx="29">
                  <c:v>胸外科</c:v>
                </c:pt>
                <c:pt idx="30">
                  <c:v>小儿推拿科</c:v>
                </c:pt>
                <c:pt idx="31">
                  <c:v>推拿科</c:v>
                </c:pt>
                <c:pt idx="32">
                  <c:v>妇二科</c:v>
                </c:pt>
                <c:pt idx="33">
                  <c:v>神经内科</c:v>
                </c:pt>
                <c:pt idx="34">
                  <c:v>创伤骨科</c:v>
                </c:pt>
                <c:pt idx="35">
                  <c:v>心病三科</c:v>
                </c:pt>
                <c:pt idx="36">
                  <c:v>肝胆外科</c:v>
                </c:pt>
                <c:pt idx="37">
                  <c:v>泌尿外科</c:v>
                </c:pt>
                <c:pt idx="38">
                  <c:v>内分泌科</c:v>
                </c:pt>
                <c:pt idx="39">
                  <c:v>重症医学科</c:v>
                </c:pt>
                <c:pt idx="40">
                  <c:v>针灸科</c:v>
                </c:pt>
                <c:pt idx="41">
                  <c:v>显微骨科</c:v>
                </c:pt>
                <c:pt idx="42">
                  <c:v>眼科</c:v>
                </c:pt>
                <c:pt idx="43">
                  <c:v>身心医学科</c:v>
                </c:pt>
                <c:pt idx="44">
                  <c:v>肾病科</c:v>
                </c:pt>
                <c:pt idx="45">
                  <c:v>心病四科</c:v>
                </c:pt>
                <c:pt idx="46">
                  <c:v>消化内科</c:v>
                </c:pt>
                <c:pt idx="47">
                  <c:v>肾脏内科</c:v>
                </c:pt>
                <c:pt idx="48">
                  <c:v>肝病科</c:v>
                </c:pt>
                <c:pt idx="49">
                  <c:v>东区重症医学科</c:v>
                </c:pt>
                <c:pt idx="50">
                  <c:v>美容皮肤科</c:v>
                </c:pt>
                <c:pt idx="51">
                  <c:v>风湿病科</c:v>
                </c:pt>
                <c:pt idx="52">
                  <c:v>关节骨科</c:v>
                </c:pt>
                <c:pt idx="53">
                  <c:v>中医经典科</c:v>
                </c:pt>
                <c:pt idx="54">
                  <c:v>脾胃科消化科合并</c:v>
                </c:pt>
                <c:pt idx="55">
                  <c:v>乳腺甲状腺外科</c:v>
                </c:pt>
                <c:pt idx="56">
                  <c:v>心病一科</c:v>
                </c:pt>
                <c:pt idx="57">
                  <c:v>肿瘤内科</c:v>
                </c:pt>
                <c:pt idx="58">
                  <c:v>骨科</c:v>
                </c:pt>
                <c:pt idx="59">
                  <c:v>脾胃病科</c:v>
                </c:pt>
                <c:pt idx="60">
                  <c:v>综合内科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98.32354759907197</c:v>
                </c:pt>
                <c:pt idx="2">
                  <c:v>12.995569041255887</c:v>
                </c:pt>
                <c:pt idx="3">
                  <c:v>10.564687830013339</c:v>
                </c:pt>
                <c:pt idx="4">
                  <c:v>7.735728295951004</c:v>
                </c:pt>
                <c:pt idx="5">
                  <c:v>6.395290656038068</c:v>
                </c:pt>
                <c:pt idx="6">
                  <c:v>6.115907960830609</c:v>
                </c:pt>
                <c:pt idx="7">
                  <c:v>4.843439949003552</c:v>
                </c:pt>
                <c:pt idx="8">
                  <c:v>4.454332689373744</c:v>
                </c:pt>
                <c:pt idx="9">
                  <c:v>4.255993232357309</c:v>
                </c:pt>
                <c:pt idx="10">
                  <c:v>4.206686993534792</c:v>
                </c:pt>
                <c:pt idx="11">
                  <c:v>3.9479200091011655</c:v>
                </c:pt>
                <c:pt idx="12">
                  <c:v>3.8663476389058453</c:v>
                </c:pt>
                <c:pt idx="13">
                  <c:v>3.8557169166075855</c:v>
                </c:pt>
                <c:pt idx="14">
                  <c:v>3.0362665941009888</c:v>
                </c:pt>
                <c:pt idx="15">
                  <c:v>2.938122689765812</c:v>
                </c:pt>
                <c:pt idx="16">
                  <c:v>2.8036951986651966</c:v>
                </c:pt>
                <c:pt idx="17">
                  <c:v>2.7887511985859206</c:v>
                </c:pt>
                <c:pt idx="18">
                  <c:v>2.6678293715734887</c:v>
                </c:pt>
                <c:pt idx="19">
                  <c:v>2.6392878186982216</c:v>
                </c:pt>
                <c:pt idx="20">
                  <c:v>2.542187519248562</c:v>
                </c:pt>
                <c:pt idx="21">
                  <c:v>2.159991401668699</c:v>
                </c:pt>
                <c:pt idx="22">
                  <c:v>2.032821980886921</c:v>
                </c:pt>
                <c:pt idx="23">
                  <c:v>1.952393211474495</c:v>
                </c:pt>
                <c:pt idx="24">
                  <c:v>1.6852619968673328</c:v>
                </c:pt>
                <c:pt idx="25">
                  <c:v>1.5976626038280202</c:v>
                </c:pt>
                <c:pt idx="26">
                  <c:v>1.5850095994676645</c:v>
                </c:pt>
                <c:pt idx="27">
                  <c:v>1.5731067253718558</c:v>
                </c:pt>
                <c:pt idx="28">
                  <c:v>1.555259378034815</c:v>
                </c:pt>
                <c:pt idx="29">
                  <c:v>1.537157329446639</c:v>
                </c:pt>
                <c:pt idx="30">
                  <c:v>1.3786976591561804</c:v>
                </c:pt>
                <c:pt idx="31">
                  <c:v>1.3459244154804237</c:v>
                </c:pt>
                <c:pt idx="32">
                  <c:v>1.274051099957919</c:v>
                </c:pt>
                <c:pt idx="33">
                  <c:v>1.0883263246202408</c:v>
                </c:pt>
                <c:pt idx="34">
                  <c:v>1.0852607295201155</c:v>
                </c:pt>
                <c:pt idx="35">
                  <c:v>0.9909009150537101</c:v>
                </c:pt>
                <c:pt idx="36">
                  <c:v>0.9765656251988394</c:v>
                </c:pt>
                <c:pt idx="37">
                  <c:v>0.9661241963358841</c:v>
                </c:pt>
                <c:pt idx="38">
                  <c:v>0.9614693047630165</c:v>
                </c:pt>
                <c:pt idx="39">
                  <c:v>0.9553565415977565</c:v>
                </c:pt>
                <c:pt idx="40">
                  <c:v>0.930970257832881</c:v>
                </c:pt>
                <c:pt idx="41">
                  <c:v>0.9154491138461516</c:v>
                </c:pt>
                <c:pt idx="42">
                  <c:v>0.9052551061652119</c:v>
                </c:pt>
                <c:pt idx="43">
                  <c:v>0.8837123050374461</c:v>
                </c:pt>
                <c:pt idx="44">
                  <c:v>0.8723835554354954</c:v>
                </c:pt>
                <c:pt idx="45">
                  <c:v>0.8614711593704129</c:v>
                </c:pt>
                <c:pt idx="46">
                  <c:v>0.8108230936723416</c:v>
                </c:pt>
                <c:pt idx="47">
                  <c:v>0.8017872633382104</c:v>
                </c:pt>
                <c:pt idx="48">
                  <c:v>0.7843806557189149</c:v>
                </c:pt>
                <c:pt idx="49">
                  <c:v>0.7650070701587979</c:v>
                </c:pt>
                <c:pt idx="50">
                  <c:v>0.7443353876088048</c:v>
                </c:pt>
                <c:pt idx="51">
                  <c:v>0.7437326302183617</c:v>
                </c:pt>
                <c:pt idx="52">
                  <c:v>0.743091229484811</c:v>
                </c:pt>
                <c:pt idx="53">
                  <c:v>0.7324405394829737</c:v>
                </c:pt>
                <c:pt idx="54">
                  <c:v>0.7111961527177283</c:v>
                </c:pt>
                <c:pt idx="55">
                  <c:v>0.7106434676117849</c:v>
                </c:pt>
                <c:pt idx="56">
                  <c:v>0.6766958824166815</c:v>
                </c:pt>
                <c:pt idx="57">
                  <c:v>0.6598402063711716</c:v>
                </c:pt>
                <c:pt idx="58">
                  <c:v>0.657065905071865</c:v>
                </c:pt>
                <c:pt idx="59">
                  <c:v>0.6519354176774497</c:v>
                </c:pt>
                <c:pt idx="60">
                  <c:v>0.6470237936055822</c:v>
                </c:pt>
                <c:pt idx="61">
                  <c:v>0.6469317664858331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妇二科</c:v>
                </c:pt>
                <c:pt idx="2">
                  <c:v>风湿病科</c:v>
                </c:pt>
                <c:pt idx="3">
                  <c:v>呼吸内科</c:v>
                </c:pt>
                <c:pt idx="4">
                  <c:v>周围血管科</c:v>
                </c:pt>
                <c:pt idx="5">
                  <c:v>中医经典科</c:v>
                </c:pt>
                <c:pt idx="6">
                  <c:v>脾胃病科</c:v>
                </c:pt>
                <c:pt idx="7">
                  <c:v>妇科</c:v>
                </c:pt>
                <c:pt idx="8">
                  <c:v>小儿推拿科</c:v>
                </c:pt>
                <c:pt idx="9">
                  <c:v>治未病中心</c:v>
                </c:pt>
                <c:pt idx="10">
                  <c:v>针灸科</c:v>
                </c:pt>
                <c:pt idx="11">
                  <c:v>眼科</c:v>
                </c:pt>
                <c:pt idx="12">
                  <c:v>妇科妇二科合并</c:v>
                </c:pt>
                <c:pt idx="13">
                  <c:v>脑病二科</c:v>
                </c:pt>
                <c:pt idx="14">
                  <c:v>儿科</c:v>
                </c:pt>
                <c:pt idx="15">
                  <c:v>推拿科</c:v>
                </c:pt>
                <c:pt idx="16">
                  <c:v>关节骨科</c:v>
                </c:pt>
                <c:pt idx="17">
                  <c:v>身心医学科</c:v>
                </c:pt>
                <c:pt idx="18">
                  <c:v>心病一科</c:v>
                </c:pt>
                <c:pt idx="19">
                  <c:v>肛肠科</c:v>
                </c:pt>
                <c:pt idx="20">
                  <c:v>乳腺甲状腺外科</c:v>
                </c:pt>
                <c:pt idx="21">
                  <c:v>产科</c:v>
                </c:pt>
                <c:pt idx="22">
                  <c:v>消化内科</c:v>
                </c:pt>
                <c:pt idx="23">
                  <c:v>重症医学科</c:v>
                </c:pt>
                <c:pt idx="24">
                  <c:v>心病二科</c:v>
                </c:pt>
                <c:pt idx="25">
                  <c:v>耳鼻喉科</c:v>
                </c:pt>
                <c:pt idx="26">
                  <c:v>脑病一科</c:v>
                </c:pt>
                <c:pt idx="27">
                  <c:v>胸外科</c:v>
                </c:pt>
                <c:pt idx="28">
                  <c:v>脾胃科消化科合并</c:v>
                </c:pt>
                <c:pt idx="29">
                  <c:v>显微骨科</c:v>
                </c:pt>
                <c:pt idx="30">
                  <c:v>肝病科</c:v>
                </c:pt>
                <c:pt idx="31">
                  <c:v>肾脏内科</c:v>
                </c:pt>
                <c:pt idx="32">
                  <c:v>血液科</c:v>
                </c:pt>
                <c:pt idx="33">
                  <c:v>西区重症医学科</c:v>
                </c:pt>
                <c:pt idx="34">
                  <c:v>老年医学科</c:v>
                </c:pt>
                <c:pt idx="35">
                  <c:v>脑病三科</c:v>
                </c:pt>
                <c:pt idx="36">
                  <c:v>心血管内科</c:v>
                </c:pt>
                <c:pt idx="37">
                  <c:v>内分泌科</c:v>
                </c:pt>
                <c:pt idx="38">
                  <c:v>创伤骨科</c:v>
                </c:pt>
                <c:pt idx="39">
                  <c:v>泌尿外科</c:v>
                </c:pt>
                <c:pt idx="40">
                  <c:v>脊柱骨科</c:v>
                </c:pt>
                <c:pt idx="41">
                  <c:v>肿瘤内科</c:v>
                </c:pt>
                <c:pt idx="42">
                  <c:v>神经外科</c:v>
                </c:pt>
                <c:pt idx="43">
                  <c:v>中医外治中心</c:v>
                </c:pt>
                <c:pt idx="44">
                  <c:v>运动损伤骨科</c:v>
                </c:pt>
                <c:pt idx="45">
                  <c:v>肾病科</c:v>
                </c:pt>
                <c:pt idx="46">
                  <c:v>皮肤科</c:v>
                </c:pt>
                <c:pt idx="47">
                  <c:v>东区重症医学科</c:v>
                </c:pt>
                <c:pt idx="48">
                  <c:v>神经内科</c:v>
                </c:pt>
                <c:pt idx="49">
                  <c:v>小儿骨科</c:v>
                </c:pt>
                <c:pt idx="50">
                  <c:v>微创骨科</c:v>
                </c:pt>
                <c:pt idx="51">
                  <c:v>综合内科</c:v>
                </c:pt>
                <c:pt idx="52">
                  <c:v>肝胆外科</c:v>
                </c:pt>
                <c:pt idx="53">
                  <c:v>心病三科</c:v>
                </c:pt>
                <c:pt idx="54">
                  <c:v>心病四科</c:v>
                </c:pt>
                <c:pt idx="55">
                  <c:v>普通外科</c:v>
                </c:pt>
                <c:pt idx="56">
                  <c:v>男科</c:v>
                </c:pt>
                <c:pt idx="57">
                  <c:v>美容皮肤科</c:v>
                </c:pt>
                <c:pt idx="58">
                  <c:v>东区肾病科</c:v>
                </c:pt>
                <c:pt idx="59">
                  <c:v>口腔科</c:v>
                </c:pt>
                <c:pt idx="60">
                  <c:v>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98.87989926452424</c:v>
                </c:pt>
                <c:pt idx="2">
                  <c:v>98.32098043527171</c:v>
                </c:pt>
                <c:pt idx="3">
                  <c:v>97.77778408915006</c:v>
                </c:pt>
                <c:pt idx="4">
                  <c:v>97.07288199075036</c:v>
                </c:pt>
                <c:pt idx="5">
                  <c:v>95.552879385451</c:v>
                </c:pt>
                <c:pt idx="6">
                  <c:v>94.72500133572373</c:v>
                </c:pt>
                <c:pt idx="7">
                  <c:v>92.51939508284747</c:v>
                </c:pt>
                <c:pt idx="8">
                  <c:v>88.92978320131083</c:v>
                </c:pt>
                <c:pt idx="9">
                  <c:v>86.95686097689213</c:v>
                </c:pt>
                <c:pt idx="10">
                  <c:v>86.3372278958379</c:v>
                </c:pt>
                <c:pt idx="11">
                  <c:v>83.33092041188851</c:v>
                </c:pt>
                <c:pt idx="12">
                  <c:v>82.42734627895128</c:v>
                </c:pt>
                <c:pt idx="13">
                  <c:v>82.359825024822</c:v>
                </c:pt>
                <c:pt idx="14">
                  <c:v>81.50166916968811</c:v>
                </c:pt>
                <c:pt idx="15">
                  <c:v>73.71911401585471</c:v>
                </c:pt>
                <c:pt idx="16">
                  <c:v>71.8725995546546</c:v>
                </c:pt>
                <c:pt idx="17">
                  <c:v>69.84432185962781</c:v>
                </c:pt>
                <c:pt idx="18">
                  <c:v>67.94554063316268</c:v>
                </c:pt>
                <c:pt idx="19">
                  <c:v>64.53179255953117</c:v>
                </c:pt>
                <c:pt idx="20">
                  <c:v>62.283800916023054</c:v>
                </c:pt>
                <c:pt idx="21">
                  <c:v>60.802938787842145</c:v>
                </c:pt>
                <c:pt idx="22">
                  <c:v>59.82646173061799</c:v>
                </c:pt>
                <c:pt idx="23">
                  <c:v>59.03467022832044</c:v>
                </c:pt>
                <c:pt idx="24">
                  <c:v>57.60076554146901</c:v>
                </c:pt>
                <c:pt idx="25">
                  <c:v>57.51481761449377</c:v>
                </c:pt>
                <c:pt idx="26">
                  <c:v>54.475832249601254</c:v>
                </c:pt>
                <c:pt idx="27">
                  <c:v>51.179613423571766</c:v>
                </c:pt>
                <c:pt idx="28">
                  <c:v>46.86011995941932</c:v>
                </c:pt>
                <c:pt idx="29">
                  <c:v>45.14236164884569</c:v>
                </c:pt>
                <c:pt idx="30">
                  <c:v>41.81827408277764</c:v>
                </c:pt>
                <c:pt idx="31">
                  <c:v>41.25724313969161</c:v>
                </c:pt>
                <c:pt idx="32">
                  <c:v>40.8071180932901</c:v>
                </c:pt>
                <c:pt idx="33">
                  <c:v>40.56442982295261</c:v>
                </c:pt>
                <c:pt idx="34">
                  <c:v>39.224754464207635</c:v>
                </c:pt>
                <c:pt idx="35">
                  <c:v>36.56539884785932</c:v>
                </c:pt>
                <c:pt idx="36">
                  <c:v>34.40935642303629</c:v>
                </c:pt>
                <c:pt idx="37">
                  <c:v>33.611291395297016</c:v>
                </c:pt>
                <c:pt idx="38">
                  <c:v>33.29311017790874</c:v>
                </c:pt>
                <c:pt idx="39">
                  <c:v>32.088882059904606</c:v>
                </c:pt>
                <c:pt idx="40">
                  <c:v>27.313682343183512</c:v>
                </c:pt>
                <c:pt idx="41">
                  <c:v>26.852016406038913</c:v>
                </c:pt>
                <c:pt idx="42">
                  <c:v>24.52514903124602</c:v>
                </c:pt>
                <c:pt idx="43">
                  <c:v>21.311008279528128</c:v>
                </c:pt>
                <c:pt idx="44">
                  <c:v>21.15513935768836</c:v>
                </c:pt>
                <c:pt idx="45">
                  <c:v>17.208045725645</c:v>
                </c:pt>
                <c:pt idx="46">
                  <c:v>15.90785154242197</c:v>
                </c:pt>
                <c:pt idx="47">
                  <c:v>14.923927533008367</c:v>
                </c:pt>
                <c:pt idx="48">
                  <c:v>13.883408231156851</c:v>
                </c:pt>
                <c:pt idx="49">
                  <c:v>13.700639969071947</c:v>
                </c:pt>
                <c:pt idx="50">
                  <c:v>13.674116299614248</c:v>
                </c:pt>
                <c:pt idx="51">
                  <c:v>13.360147480449507</c:v>
                </c:pt>
                <c:pt idx="52">
                  <c:v>12.418206678455473</c:v>
                </c:pt>
                <c:pt idx="53">
                  <c:v>12.131543014711706</c:v>
                </c:pt>
                <c:pt idx="54">
                  <c:v>10.137490883585102</c:v>
                </c:pt>
                <c:pt idx="55">
                  <c:v>8.148290022675074</c:v>
                </c:pt>
                <c:pt idx="56">
                  <c:v>8.057717953719923</c:v>
                </c:pt>
                <c:pt idx="57">
                  <c:v>7.703999114705056</c:v>
                </c:pt>
                <c:pt idx="58">
                  <c:v>5.5910122417524715</c:v>
                </c:pt>
                <c:pt idx="59">
                  <c:v>5.438521564506862</c:v>
                </c:pt>
                <c:pt idx="60">
                  <c:v>4.316049068226192</c:v>
                </c:pt>
                <c:pt idx="61">
                  <c:v>0.3280895578676339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身心医学科</c:v>
                </c:pt>
                <c:pt idx="2">
                  <c:v>眼科</c:v>
                </c:pt>
                <c:pt idx="3">
                  <c:v>肝病科</c:v>
                </c:pt>
                <c:pt idx="4">
                  <c:v>心病二科</c:v>
                </c:pt>
                <c:pt idx="5">
                  <c:v>肿瘤内科</c:v>
                </c:pt>
                <c:pt idx="6">
                  <c:v>妇二科</c:v>
                </c:pt>
                <c:pt idx="7">
                  <c:v>妇科妇二科合并</c:v>
                </c:pt>
                <c:pt idx="8">
                  <c:v>小儿骨科</c:v>
                </c:pt>
                <c:pt idx="9">
                  <c:v>心病四科</c:v>
                </c:pt>
                <c:pt idx="10">
                  <c:v>口腔科</c:v>
                </c:pt>
                <c:pt idx="11">
                  <c:v>医院</c:v>
                </c:pt>
                <c:pt idx="12">
                  <c:v>产科</c:v>
                </c:pt>
                <c:pt idx="13">
                  <c:v>普通外科</c:v>
                </c:pt>
                <c:pt idx="14">
                  <c:v>重症医学科</c:v>
                </c:pt>
                <c:pt idx="15">
                  <c:v>神经外科</c:v>
                </c:pt>
                <c:pt idx="16">
                  <c:v>微创骨科</c:v>
                </c:pt>
                <c:pt idx="17">
                  <c:v>肾病科</c:v>
                </c:pt>
                <c:pt idx="18">
                  <c:v>心病一科</c:v>
                </c:pt>
                <c:pt idx="19">
                  <c:v>妇科</c:v>
                </c:pt>
                <c:pt idx="20">
                  <c:v>内分泌科</c:v>
                </c:pt>
                <c:pt idx="21">
                  <c:v>泌尿外科</c:v>
                </c:pt>
                <c:pt idx="22">
                  <c:v>脑病三科</c:v>
                </c:pt>
                <c:pt idx="23">
                  <c:v>耳鼻喉科</c:v>
                </c:pt>
                <c:pt idx="24">
                  <c:v>肾脏内科</c:v>
                </c:pt>
                <c:pt idx="25">
                  <c:v>针灸科</c:v>
                </c:pt>
                <c:pt idx="26">
                  <c:v>肛肠科</c:v>
                </c:pt>
                <c:pt idx="27">
                  <c:v>神经内科</c:v>
                </c:pt>
                <c:pt idx="28">
                  <c:v>皮肤科</c:v>
                </c:pt>
                <c:pt idx="29">
                  <c:v>显微骨科</c:v>
                </c:pt>
                <c:pt idx="30">
                  <c:v>西区重症医学科</c:v>
                </c:pt>
                <c:pt idx="31">
                  <c:v>血液科</c:v>
                </c:pt>
                <c:pt idx="32">
                  <c:v>肝胆外科</c:v>
                </c:pt>
                <c:pt idx="33">
                  <c:v>美容皮肤科</c:v>
                </c:pt>
                <c:pt idx="34">
                  <c:v>推拿科</c:v>
                </c:pt>
                <c:pt idx="35">
                  <c:v>老年医学科</c:v>
                </c:pt>
                <c:pt idx="36">
                  <c:v>创伤骨科</c:v>
                </c:pt>
                <c:pt idx="37">
                  <c:v>风湿病科</c:v>
                </c:pt>
                <c:pt idx="38">
                  <c:v>东区重症医学科</c:v>
                </c:pt>
                <c:pt idx="39">
                  <c:v>东区肾病科</c:v>
                </c:pt>
                <c:pt idx="40">
                  <c:v>儿科</c:v>
                </c:pt>
                <c:pt idx="41">
                  <c:v>脑病一科</c:v>
                </c:pt>
                <c:pt idx="42">
                  <c:v>周围血管科</c:v>
                </c:pt>
                <c:pt idx="43">
                  <c:v>中医外治中心</c:v>
                </c:pt>
                <c:pt idx="44">
                  <c:v>心病三科</c:v>
                </c:pt>
                <c:pt idx="45">
                  <c:v>消化内科</c:v>
                </c:pt>
                <c:pt idx="46">
                  <c:v>骨科</c:v>
                </c:pt>
                <c:pt idx="47">
                  <c:v>综合内科</c:v>
                </c:pt>
                <c:pt idx="48">
                  <c:v>呼吸内科</c:v>
                </c:pt>
                <c:pt idx="49">
                  <c:v>康复科</c:v>
                </c:pt>
                <c:pt idx="50">
                  <c:v>男科</c:v>
                </c:pt>
                <c:pt idx="51">
                  <c:v>脑病二科</c:v>
                </c:pt>
                <c:pt idx="52">
                  <c:v>胸外科</c:v>
                </c:pt>
                <c:pt idx="53">
                  <c:v>脾胃病科</c:v>
                </c:pt>
                <c:pt idx="54">
                  <c:v>运动损伤骨科</c:v>
                </c:pt>
                <c:pt idx="55">
                  <c:v>中医经典科</c:v>
                </c:pt>
                <c:pt idx="56">
                  <c:v>脊柱骨科</c:v>
                </c:pt>
                <c:pt idx="57">
                  <c:v>治未病中心</c:v>
                </c:pt>
                <c:pt idx="58">
                  <c:v>心血管内科</c:v>
                </c:pt>
                <c:pt idx="59">
                  <c:v>小儿推拿科</c:v>
                </c:pt>
                <c:pt idx="60">
                  <c:v>乳腺甲状腺外科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98.44420405041478</c:v>
                </c:pt>
                <c:pt idx="2">
                  <c:v>97.48062524658042</c:v>
                </c:pt>
                <c:pt idx="3">
                  <c:v>97.22311415919135</c:v>
                </c:pt>
                <c:pt idx="4">
                  <c:v>94.86949481274651</c:v>
                </c:pt>
                <c:pt idx="5">
                  <c:v>94.27108948180144</c:v>
                </c:pt>
                <c:pt idx="6">
                  <c:v>94.1962231830421</c:v>
                </c:pt>
                <c:pt idx="7">
                  <c:v>93.11862383881396</c:v>
                </c:pt>
                <c:pt idx="8">
                  <c:v>92.37346745350278</c:v>
                </c:pt>
                <c:pt idx="9">
                  <c:v>92.24161629326113</c:v>
                </c:pt>
                <c:pt idx="10">
                  <c:v>91.79345321205044</c:v>
                </c:pt>
                <c:pt idx="11">
                  <c:v>91.04313598422708</c:v>
                </c:pt>
                <c:pt idx="12">
                  <c:v>90.89650579458008</c:v>
                </c:pt>
                <c:pt idx="13">
                  <c:v>90.6583421873334</c:v>
                </c:pt>
                <c:pt idx="14">
                  <c:v>89.46754906192048</c:v>
                </c:pt>
                <c:pt idx="15">
                  <c:v>88.76451637222735</c:v>
                </c:pt>
                <c:pt idx="16">
                  <c:v>88.45334795871932</c:v>
                </c:pt>
                <c:pt idx="17">
                  <c:v>85.1740392675898</c:v>
                </c:pt>
                <c:pt idx="18">
                  <c:v>83.94629841893705</c:v>
                </c:pt>
                <c:pt idx="19">
                  <c:v>82.38581748452769</c:v>
                </c:pt>
                <c:pt idx="20">
                  <c:v>81.35232474320412</c:v>
                </c:pt>
                <c:pt idx="21">
                  <c:v>77.365429082485</c:v>
                </c:pt>
                <c:pt idx="22">
                  <c:v>75.47766662430882</c:v>
                </c:pt>
                <c:pt idx="23">
                  <c:v>73.75679340694539</c:v>
                </c:pt>
                <c:pt idx="24">
                  <c:v>72.67486227032214</c:v>
                </c:pt>
                <c:pt idx="25">
                  <c:v>69.60543805046821</c:v>
                </c:pt>
                <c:pt idx="26">
                  <c:v>65.83344651367678</c:v>
                </c:pt>
                <c:pt idx="27">
                  <c:v>64.99455000014643</c:v>
                </c:pt>
                <c:pt idx="28">
                  <c:v>63.64039949397003</c:v>
                </c:pt>
                <c:pt idx="29">
                  <c:v>63.235605659686165</c:v>
                </c:pt>
                <c:pt idx="30">
                  <c:v>63.032963715975896</c:v>
                </c:pt>
                <c:pt idx="31">
                  <c:v>60.88037194478967</c:v>
                </c:pt>
                <c:pt idx="32">
                  <c:v>58.93298087755396</c:v>
                </c:pt>
                <c:pt idx="33">
                  <c:v>57.973114287719234</c:v>
                </c:pt>
                <c:pt idx="34">
                  <c:v>57.07535002623317</c:v>
                </c:pt>
                <c:pt idx="35">
                  <c:v>56.11103202214462</c:v>
                </c:pt>
                <c:pt idx="36">
                  <c:v>54.734040472866425</c:v>
                </c:pt>
                <c:pt idx="37">
                  <c:v>54.32100104508019</c:v>
                </c:pt>
                <c:pt idx="38">
                  <c:v>53.8555489445926</c:v>
                </c:pt>
                <c:pt idx="39">
                  <c:v>53.694457014843834</c:v>
                </c:pt>
                <c:pt idx="40">
                  <c:v>53.01953425202975</c:v>
                </c:pt>
                <c:pt idx="41">
                  <c:v>51.75101179683378</c:v>
                </c:pt>
                <c:pt idx="42">
                  <c:v>48.44069554905687</c:v>
                </c:pt>
                <c:pt idx="43">
                  <c:v>43.589370015961855</c:v>
                </c:pt>
                <c:pt idx="44">
                  <c:v>40.715566550757096</c:v>
                </c:pt>
                <c:pt idx="45">
                  <c:v>35.04625993765788</c:v>
                </c:pt>
                <c:pt idx="46">
                  <c:v>33.96798644432915</c:v>
                </c:pt>
                <c:pt idx="47">
                  <c:v>31.747338177333457</c:v>
                </c:pt>
                <c:pt idx="48">
                  <c:v>29.477371427055907</c:v>
                </c:pt>
                <c:pt idx="49">
                  <c:v>25.985073727139994</c:v>
                </c:pt>
                <c:pt idx="50">
                  <c:v>23.937915322660505</c:v>
                </c:pt>
                <c:pt idx="51">
                  <c:v>22.009468855395795</c:v>
                </c:pt>
                <c:pt idx="52">
                  <c:v>15.650271609342607</c:v>
                </c:pt>
                <c:pt idx="53">
                  <c:v>14.52514785618908</c:v>
                </c:pt>
                <c:pt idx="54">
                  <c:v>12.955118927418155</c:v>
                </c:pt>
                <c:pt idx="55">
                  <c:v>12.346797103317682</c:v>
                </c:pt>
                <c:pt idx="56">
                  <c:v>10.09953203914146</c:v>
                </c:pt>
                <c:pt idx="57">
                  <c:v>7.790933938322414</c:v>
                </c:pt>
                <c:pt idx="58">
                  <c:v>6.032960969760003</c:v>
                </c:pt>
                <c:pt idx="59">
                  <c:v>5.897037163921552</c:v>
                </c:pt>
                <c:pt idx="60">
                  <c:v>5.611310936732659</c:v>
                </c:pt>
                <c:pt idx="61">
                  <c:v>0.7263401670333881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49.85620822756752</c:v>
                </c:pt>
                <c:pt idx="1">
                  <c:v>49.698721659665964</c:v>
                </c:pt>
                <c:pt idx="2">
                  <c:v>46.50096673202394</c:v>
                </c:pt>
                <c:pt idx="3">
                  <c:v>46.209319859257384</c:v>
                </c:pt>
                <c:pt idx="4">
                  <c:v>37.67388733089098</c:v>
                </c:pt>
                <c:pt idx="5">
                  <c:v>36.74028025955931</c:v>
                </c:pt>
                <c:pt idx="6">
                  <c:v>36.43638719399997</c:v>
                </c:pt>
                <c:pt idx="7">
                  <c:v>36.31310987646478</c:v>
                </c:pt>
                <c:pt idx="8">
                  <c:v>34.4195061874512</c:v>
                </c:pt>
                <c:pt idx="9">
                  <c:v>34.30440827258683</c:v>
                </c:pt>
                <c:pt idx="10">
                  <c:v>33.79498620160081</c:v>
                </c:pt>
                <c:pt idx="11">
                  <c:v>33.66563062133146</c:v>
                </c:pt>
                <c:pt idx="12">
                  <c:v>31.919638483409</c:v>
                </c:pt>
                <c:pt idx="13">
                  <c:v>30.327999338809356</c:v>
                </c:pt>
                <c:pt idx="14">
                  <c:v>30.295325893669524</c:v>
                </c:pt>
                <c:pt idx="15">
                  <c:v>30.01450745571355</c:v>
                </c:pt>
                <c:pt idx="16">
                  <c:v>29.03586745400068</c:v>
                </c:pt>
                <c:pt idx="17">
                  <c:v>28.773056141174816</c:v>
                </c:pt>
                <c:pt idx="18">
                  <c:v>28.44173293576581</c:v>
                </c:pt>
                <c:pt idx="19">
                  <c:v>28.272336121830488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47.46456770123633</c:v>
                </c:pt>
                <c:pt idx="1">
                  <c:v>51.35573482023787</c:v>
                </c:pt>
                <c:pt idx="2">
                  <c:v>40.35029158647824</c:v>
                </c:pt>
                <c:pt idx="3">
                  <c:v>63.680985299645684</c:v>
                </c:pt>
                <c:pt idx="4">
                  <c:v>49.107810552457885</c:v>
                </c:pt>
                <c:pt idx="5">
                  <c:v>53.52769294803284</c:v>
                </c:pt>
                <c:pt idx="6">
                  <c:v>53.07944349290806</c:v>
                </c:pt>
                <c:pt idx="7">
                  <c:v>43.44216063673037</c:v>
                </c:pt>
                <c:pt idx="8">
                  <c:v>37.99184915823961</c:v>
                </c:pt>
                <c:pt idx="9">
                  <c:v>52.509047581226405</c:v>
                </c:pt>
                <c:pt idx="10">
                  <c:v>36.481940767736056</c:v>
                </c:pt>
                <c:pt idx="11">
                  <c:v>50.84251558647618</c:v>
                </c:pt>
                <c:pt idx="12">
                  <c:v>62.68838581149956</c:v>
                </c:pt>
                <c:pt idx="13">
                  <c:v>50.653591311013535</c:v>
                </c:pt>
                <c:pt idx="14">
                  <c:v>52.335275372526546</c:v>
                </c:pt>
                <c:pt idx="15">
                  <c:v>62.36480846214874</c:v>
                </c:pt>
                <c:pt idx="16">
                  <c:v>40.933056002655626</c:v>
                </c:pt>
                <c:pt idx="17">
                  <c:v>59.65001363601698</c:v>
                </c:pt>
                <c:pt idx="18">
                  <c:v>63.35932568338744</c:v>
                </c:pt>
                <c:pt idx="19">
                  <c:v>41.54199912165802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67.6810001428028</c:v>
                </c:pt>
                <c:pt idx="1">
                  <c:v>60.54378001610904</c:v>
                </c:pt>
                <c:pt idx="2">
                  <c:v>59.643114365880976</c:v>
                </c:pt>
                <c:pt idx="3">
                  <c:v>58.226100308782655</c:v>
                </c:pt>
                <c:pt idx="4">
                  <c:v>57.715045181081756</c:v>
                </c:pt>
                <c:pt idx="5">
                  <c:v>57.564079853706225</c:v>
                </c:pt>
                <c:pt idx="6">
                  <c:v>56.89857286600192</c:v>
                </c:pt>
                <c:pt idx="7">
                  <c:v>56.87224126166149</c:v>
                </c:pt>
                <c:pt idx="8">
                  <c:v>56.744453641583185</c:v>
                </c:pt>
                <c:pt idx="9">
                  <c:v>56.482660857378896</c:v>
                </c:pt>
                <c:pt idx="10">
                  <c:v>55.37781853504014</c:v>
                </c:pt>
                <c:pt idx="11">
                  <c:v>54.996953859215985</c:v>
                </c:pt>
                <c:pt idx="12">
                  <c:v>54.76407683518347</c:v>
                </c:pt>
                <c:pt idx="13">
                  <c:v>54.68885953908657</c:v>
                </c:pt>
                <c:pt idx="14">
                  <c:v>54.30855317453403</c:v>
                </c:pt>
                <c:pt idx="15">
                  <c:v>53.785611904136495</c:v>
                </c:pt>
                <c:pt idx="16">
                  <c:v>53.23087487592444</c:v>
                </c:pt>
                <c:pt idx="17">
                  <c:v>52.89075487744141</c:v>
                </c:pt>
                <c:pt idx="18">
                  <c:v>52.72847226817667</c:v>
                </c:pt>
                <c:pt idx="19">
                  <c:v>52.317319671727766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1.709509554542521</c:v>
                </c:pt>
                <c:pt idx="1">
                  <c:v>2.2929006589893213</c:v>
                </c:pt>
                <c:pt idx="2">
                  <c:v>6.761113619612885</c:v>
                </c:pt>
                <c:pt idx="3">
                  <c:v>2.2410794413034925</c:v>
                </c:pt>
                <c:pt idx="4">
                  <c:v>1.957280997331412</c:v>
                </c:pt>
                <c:pt idx="5">
                  <c:v>0.8117306505909114</c:v>
                </c:pt>
                <c:pt idx="6">
                  <c:v>3.1228378652848345</c:v>
                </c:pt>
                <c:pt idx="7">
                  <c:v>28.173083856328034</c:v>
                </c:pt>
                <c:pt idx="8">
                  <c:v>16.24401614666569</c:v>
                </c:pt>
                <c:pt idx="9">
                  <c:v>5.327836908076191</c:v>
                </c:pt>
                <c:pt idx="10">
                  <c:v>1.302671677587783</c:v>
                </c:pt>
                <c:pt idx="11">
                  <c:v>4.692118624113261</c:v>
                </c:pt>
                <c:pt idx="12">
                  <c:v>2.3749892951669227</c:v>
                </c:pt>
                <c:pt idx="13">
                  <c:v>1.5265102993006536</c:v>
                </c:pt>
                <c:pt idx="14">
                  <c:v>10.647044775373688</c:v>
                </c:pt>
                <c:pt idx="15">
                  <c:v>1.717370173933861</c:v>
                </c:pt>
                <c:pt idx="16">
                  <c:v>4.328541955640158</c:v>
                </c:pt>
                <c:pt idx="17">
                  <c:v>1.675748934159882</c:v>
                </c:pt>
                <c:pt idx="18">
                  <c:v>6.567787491373004</c:v>
                </c:pt>
                <c:pt idx="19">
                  <c:v>26.80723204313603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脊柱骨科</c:v>
                </c:pt>
                <c:pt idx="2">
                  <c:v>神经内科</c:v>
                </c:pt>
                <c:pt idx="3">
                  <c:v>口腔科</c:v>
                </c:pt>
                <c:pt idx="4">
                  <c:v>乳腺甲状腺外科</c:v>
                </c:pt>
                <c:pt idx="5">
                  <c:v>皮肤科</c:v>
                </c:pt>
                <c:pt idx="6">
                  <c:v>内分泌科</c:v>
                </c:pt>
                <c:pt idx="7">
                  <c:v>创伤骨科</c:v>
                </c:pt>
                <c:pt idx="8">
                  <c:v>肛肠科</c:v>
                </c:pt>
                <c:pt idx="9">
                  <c:v>心血管内科</c:v>
                </c:pt>
                <c:pt idx="10">
                  <c:v>心病四科</c:v>
                </c:pt>
                <c:pt idx="11">
                  <c:v>普通外科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肾病科</c:v>
                </c:pt>
                <c:pt idx="15">
                  <c:v>男科</c:v>
                </c:pt>
                <c:pt idx="16">
                  <c:v>骨科</c:v>
                </c:pt>
                <c:pt idx="17">
                  <c:v>脑病三科</c:v>
                </c:pt>
                <c:pt idx="18">
                  <c:v>肾脏内科</c:v>
                </c:pt>
                <c:pt idx="19">
                  <c:v>脑病一科</c:v>
                </c:pt>
                <c:pt idx="20">
                  <c:v>心病二科</c:v>
                </c:pt>
                <c:pt idx="21">
                  <c:v>心病三科</c:v>
                </c:pt>
                <c:pt idx="22">
                  <c:v>小儿骨科</c:v>
                </c:pt>
                <c:pt idx="23">
                  <c:v>妇科妇二科合并</c:v>
                </c:pt>
                <c:pt idx="24">
                  <c:v>产科</c:v>
                </c:pt>
                <c:pt idx="25">
                  <c:v>周围血管科</c:v>
                </c:pt>
                <c:pt idx="26">
                  <c:v>儿科</c:v>
                </c:pt>
                <c:pt idx="27">
                  <c:v>肝病科</c:v>
                </c:pt>
                <c:pt idx="28">
                  <c:v>肝胆外科</c:v>
                </c:pt>
                <c:pt idx="29">
                  <c:v>推拿科</c:v>
                </c:pt>
                <c:pt idx="30">
                  <c:v>针灸科</c:v>
                </c:pt>
                <c:pt idx="31">
                  <c:v>显微骨科</c:v>
                </c:pt>
                <c:pt idx="32">
                  <c:v>运动损伤骨科</c:v>
                </c:pt>
                <c:pt idx="33">
                  <c:v>康复科</c:v>
                </c:pt>
                <c:pt idx="34">
                  <c:v>妇二科</c:v>
                </c:pt>
                <c:pt idx="35">
                  <c:v>美容皮肤科</c:v>
                </c:pt>
                <c:pt idx="36">
                  <c:v>微创骨科</c:v>
                </c:pt>
                <c:pt idx="37">
                  <c:v>神经外科</c:v>
                </c:pt>
                <c:pt idx="38">
                  <c:v>中医经典科</c:v>
                </c:pt>
                <c:pt idx="39">
                  <c:v>脾胃科消化科合并</c:v>
                </c:pt>
                <c:pt idx="40">
                  <c:v>呼吸内科</c:v>
                </c:pt>
                <c:pt idx="41">
                  <c:v>血液科</c:v>
                </c:pt>
                <c:pt idx="42">
                  <c:v>医院</c:v>
                </c:pt>
                <c:pt idx="43">
                  <c:v>妇科</c:v>
                </c:pt>
                <c:pt idx="44">
                  <c:v>脾胃病科</c:v>
                </c:pt>
                <c:pt idx="45">
                  <c:v>治未病中心</c:v>
                </c:pt>
                <c:pt idx="46">
                  <c:v>脑病二科</c:v>
                </c:pt>
                <c:pt idx="47">
                  <c:v>小儿推拿科</c:v>
                </c:pt>
                <c:pt idx="48">
                  <c:v>西区重症医学科</c:v>
                </c:pt>
                <c:pt idx="49">
                  <c:v>消化内科</c:v>
                </c:pt>
                <c:pt idx="50">
                  <c:v>肿瘤内科</c:v>
                </c:pt>
                <c:pt idx="51">
                  <c:v>泌尿外科</c:v>
                </c:pt>
                <c:pt idx="52">
                  <c:v>中医外治中心</c:v>
                </c:pt>
                <c:pt idx="53">
                  <c:v>东区肾病科</c:v>
                </c:pt>
                <c:pt idx="54">
                  <c:v>东区重症医学科</c:v>
                </c:pt>
                <c:pt idx="55">
                  <c:v>眼科</c:v>
                </c:pt>
                <c:pt idx="56">
                  <c:v>胸外科</c:v>
                </c:pt>
                <c:pt idx="57">
                  <c:v>心病一科</c:v>
                </c:pt>
                <c:pt idx="58">
                  <c:v>耳鼻喉科</c:v>
                </c:pt>
                <c:pt idx="59">
                  <c:v>综合内科</c:v>
                </c:pt>
                <c:pt idx="60">
                  <c:v>关节骨科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99.96137919713188</c:v>
                </c:pt>
                <c:pt idx="2">
                  <c:v>98.82011904270901</c:v>
                </c:pt>
                <c:pt idx="3">
                  <c:v>98.78695000839143</c:v>
                </c:pt>
                <c:pt idx="4">
                  <c:v>96.5886529505098</c:v>
                </c:pt>
                <c:pt idx="5">
                  <c:v>96.04954031344577</c:v>
                </c:pt>
                <c:pt idx="6">
                  <c:v>94.34751508405988</c:v>
                </c:pt>
                <c:pt idx="7">
                  <c:v>93.7362618260919</c:v>
                </c:pt>
                <c:pt idx="8">
                  <c:v>90.34067997721404</c:v>
                </c:pt>
                <c:pt idx="9">
                  <c:v>89.92803761996267</c:v>
                </c:pt>
                <c:pt idx="10">
                  <c:v>89.90685192388636</c:v>
                </c:pt>
                <c:pt idx="11">
                  <c:v>87.58959230716412</c:v>
                </c:pt>
                <c:pt idx="12">
                  <c:v>87.23311214890064</c:v>
                </c:pt>
                <c:pt idx="13">
                  <c:v>86.86982142839796</c:v>
                </c:pt>
                <c:pt idx="14">
                  <c:v>85.74054532543279</c:v>
                </c:pt>
                <c:pt idx="15">
                  <c:v>82.56982474977505</c:v>
                </c:pt>
                <c:pt idx="16">
                  <c:v>82.35278256346037</c:v>
                </c:pt>
                <c:pt idx="17">
                  <c:v>81.36331956991158</c:v>
                </c:pt>
                <c:pt idx="18">
                  <c:v>79.22391202250289</c:v>
                </c:pt>
                <c:pt idx="19">
                  <c:v>79.21814167398442</c:v>
                </c:pt>
                <c:pt idx="20">
                  <c:v>77.01243285318166</c:v>
                </c:pt>
                <c:pt idx="21">
                  <c:v>74.63039611151349</c:v>
                </c:pt>
                <c:pt idx="22">
                  <c:v>72.54403965222004</c:v>
                </c:pt>
                <c:pt idx="23">
                  <c:v>72.36718864052119</c:v>
                </c:pt>
                <c:pt idx="24">
                  <c:v>65.58884776565122</c:v>
                </c:pt>
                <c:pt idx="25">
                  <c:v>64.91250677548382</c:v>
                </c:pt>
                <c:pt idx="26">
                  <c:v>62.69091732822457</c:v>
                </c:pt>
                <c:pt idx="27">
                  <c:v>62.57320595494905</c:v>
                </c:pt>
                <c:pt idx="28">
                  <c:v>60.720706500863116</c:v>
                </c:pt>
                <c:pt idx="29">
                  <c:v>59.42105764976723</c:v>
                </c:pt>
                <c:pt idx="30">
                  <c:v>58.468755410797684</c:v>
                </c:pt>
                <c:pt idx="31">
                  <c:v>58.010576073833505</c:v>
                </c:pt>
                <c:pt idx="32">
                  <c:v>57.03474658609797</c:v>
                </c:pt>
                <c:pt idx="33">
                  <c:v>53.007391291189656</c:v>
                </c:pt>
                <c:pt idx="34">
                  <c:v>51.48485305240538</c:v>
                </c:pt>
                <c:pt idx="35">
                  <c:v>51.38713057211751</c:v>
                </c:pt>
                <c:pt idx="36">
                  <c:v>47.25783125546597</c:v>
                </c:pt>
                <c:pt idx="37">
                  <c:v>46.46859253500717</c:v>
                </c:pt>
                <c:pt idx="38">
                  <c:v>39.19690618763795</c:v>
                </c:pt>
                <c:pt idx="39">
                  <c:v>39.012892832331595</c:v>
                </c:pt>
                <c:pt idx="40">
                  <c:v>36.21366318108678</c:v>
                </c:pt>
                <c:pt idx="41">
                  <c:v>35.910163927528835</c:v>
                </c:pt>
                <c:pt idx="42">
                  <c:v>33.05317640963083</c:v>
                </c:pt>
                <c:pt idx="43">
                  <c:v>32.03808833748612</c:v>
                </c:pt>
                <c:pt idx="44">
                  <c:v>27.34879435091987</c:v>
                </c:pt>
                <c:pt idx="45">
                  <c:v>23.67079049226553</c:v>
                </c:pt>
                <c:pt idx="46">
                  <c:v>18.106219139798466</c:v>
                </c:pt>
                <c:pt idx="47">
                  <c:v>17.59612067817559</c:v>
                </c:pt>
                <c:pt idx="48">
                  <c:v>17.363399418432454</c:v>
                </c:pt>
                <c:pt idx="49">
                  <c:v>16.38558437802987</c:v>
                </c:pt>
                <c:pt idx="50">
                  <c:v>14.514510016531158</c:v>
                </c:pt>
                <c:pt idx="51">
                  <c:v>13.846571393159875</c:v>
                </c:pt>
                <c:pt idx="52">
                  <c:v>11.985203175283438</c:v>
                </c:pt>
                <c:pt idx="53">
                  <c:v>10.823482588329231</c:v>
                </c:pt>
                <c:pt idx="54">
                  <c:v>10.539495497728636</c:v>
                </c:pt>
                <c:pt idx="55">
                  <c:v>10.440619593183547</c:v>
                </c:pt>
                <c:pt idx="56">
                  <c:v>9.733965018518719</c:v>
                </c:pt>
                <c:pt idx="57">
                  <c:v>8.714762839638652</c:v>
                </c:pt>
                <c:pt idx="58">
                  <c:v>5.401700023740995</c:v>
                </c:pt>
                <c:pt idx="59">
                  <c:v>3.8278988013870374</c:v>
                </c:pt>
                <c:pt idx="60">
                  <c:v>3.6428070685478087</c:v>
                </c:pt>
                <c:pt idx="61">
                  <c:v>2.6345954822369877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肝病科</c:v>
                </c:pt>
                <c:pt idx="2">
                  <c:v>小儿骨科</c:v>
                </c:pt>
                <c:pt idx="3">
                  <c:v>东区肾病科</c:v>
                </c:pt>
                <c:pt idx="4">
                  <c:v>心血管内科</c:v>
                </c:pt>
                <c:pt idx="5">
                  <c:v>心病一科</c:v>
                </c:pt>
                <c:pt idx="6">
                  <c:v>眼科</c:v>
                </c:pt>
                <c:pt idx="7">
                  <c:v>儿科</c:v>
                </c:pt>
                <c:pt idx="8">
                  <c:v>西区重症医学科</c:v>
                </c:pt>
                <c:pt idx="9">
                  <c:v>医院</c:v>
                </c:pt>
                <c:pt idx="10">
                  <c:v>中医外治中心</c:v>
                </c:pt>
                <c:pt idx="11">
                  <c:v>脑病二科</c:v>
                </c:pt>
                <c:pt idx="12">
                  <c:v>消化内科</c:v>
                </c:pt>
                <c:pt idx="13">
                  <c:v>推拿科</c:v>
                </c:pt>
                <c:pt idx="14">
                  <c:v>风湿病科</c:v>
                </c:pt>
                <c:pt idx="15">
                  <c:v>脾胃科消化科合并</c:v>
                </c:pt>
                <c:pt idx="16">
                  <c:v>胸外科</c:v>
                </c:pt>
                <c:pt idx="17">
                  <c:v>肿瘤内科</c:v>
                </c:pt>
                <c:pt idx="18">
                  <c:v>心病二科</c:v>
                </c:pt>
                <c:pt idx="19">
                  <c:v>肝胆外科</c:v>
                </c:pt>
                <c:pt idx="20">
                  <c:v>泌尿外科</c:v>
                </c:pt>
                <c:pt idx="21">
                  <c:v>康复科</c:v>
                </c:pt>
                <c:pt idx="22">
                  <c:v>妇科</c:v>
                </c:pt>
                <c:pt idx="23">
                  <c:v>重症医学科</c:v>
                </c:pt>
                <c:pt idx="24">
                  <c:v>老年医学科</c:v>
                </c:pt>
                <c:pt idx="25">
                  <c:v>妇科妇二科合并</c:v>
                </c:pt>
                <c:pt idx="26">
                  <c:v>心病三科</c:v>
                </c:pt>
                <c:pt idx="27">
                  <c:v>骨科</c:v>
                </c:pt>
                <c:pt idx="28">
                  <c:v>心病四科</c:v>
                </c:pt>
                <c:pt idx="29">
                  <c:v>口腔科</c:v>
                </c:pt>
                <c:pt idx="30">
                  <c:v>周围血管科</c:v>
                </c:pt>
                <c:pt idx="31">
                  <c:v>微创骨科</c:v>
                </c:pt>
                <c:pt idx="32">
                  <c:v>显微骨科</c:v>
                </c:pt>
                <c:pt idx="33">
                  <c:v>血液科</c:v>
                </c:pt>
                <c:pt idx="34">
                  <c:v>皮肤科</c:v>
                </c:pt>
                <c:pt idx="35">
                  <c:v>耳鼻喉科</c:v>
                </c:pt>
                <c:pt idx="36">
                  <c:v>美容皮肤科</c:v>
                </c:pt>
                <c:pt idx="37">
                  <c:v>创伤骨科</c:v>
                </c:pt>
                <c:pt idx="38">
                  <c:v>脑病一科</c:v>
                </c:pt>
                <c:pt idx="39">
                  <c:v>治未病中心</c:v>
                </c:pt>
                <c:pt idx="40">
                  <c:v>身心医学科</c:v>
                </c:pt>
                <c:pt idx="41">
                  <c:v>神经内科</c:v>
                </c:pt>
                <c:pt idx="42">
                  <c:v>关节骨科</c:v>
                </c:pt>
                <c:pt idx="43">
                  <c:v>针灸科</c:v>
                </c:pt>
                <c:pt idx="44">
                  <c:v>小儿推拿科</c:v>
                </c:pt>
                <c:pt idx="45">
                  <c:v>肾脏内科</c:v>
                </c:pt>
                <c:pt idx="46">
                  <c:v>肾病科</c:v>
                </c:pt>
                <c:pt idx="47">
                  <c:v>肛肠科</c:v>
                </c:pt>
                <c:pt idx="48">
                  <c:v>中医经典科</c:v>
                </c:pt>
                <c:pt idx="49">
                  <c:v>脾胃病科</c:v>
                </c:pt>
                <c:pt idx="50">
                  <c:v>运动损伤骨科</c:v>
                </c:pt>
                <c:pt idx="51">
                  <c:v>综合内科</c:v>
                </c:pt>
                <c:pt idx="52">
                  <c:v>产科</c:v>
                </c:pt>
                <c:pt idx="53">
                  <c:v>脑病三科</c:v>
                </c:pt>
                <c:pt idx="54">
                  <c:v>普通外科</c:v>
                </c:pt>
                <c:pt idx="55">
                  <c:v>东区重症医学科</c:v>
                </c:pt>
                <c:pt idx="56">
                  <c:v>神经外科</c:v>
                </c:pt>
                <c:pt idx="57">
                  <c:v>乳腺甲状腺外科</c:v>
                </c:pt>
                <c:pt idx="58">
                  <c:v>内分泌科</c:v>
                </c:pt>
                <c:pt idx="59">
                  <c:v>呼吸内科</c:v>
                </c:pt>
                <c:pt idx="60">
                  <c:v>妇二科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10.918628611071307</c:v>
                </c:pt>
                <c:pt idx="2">
                  <c:v>7.058266644007742</c:v>
                </c:pt>
                <c:pt idx="3">
                  <c:v>6.993020911337356</c:v>
                </c:pt>
                <c:pt idx="4">
                  <c:v>3.1659060661513982</c:v>
                </c:pt>
                <c:pt idx="5">
                  <c:v>2.9936096084268327</c:v>
                </c:pt>
                <c:pt idx="6">
                  <c:v>2.7753472370953545</c:v>
                </c:pt>
                <c:pt idx="7">
                  <c:v>2.709180600821256</c:v>
                </c:pt>
                <c:pt idx="8">
                  <c:v>2.3390046466399332</c:v>
                </c:pt>
                <c:pt idx="9">
                  <c:v>2.1864335483263186</c:v>
                </c:pt>
                <c:pt idx="10">
                  <c:v>2.1207019789242336</c:v>
                </c:pt>
                <c:pt idx="11">
                  <c:v>1.8132380107964472</c:v>
                </c:pt>
                <c:pt idx="12">
                  <c:v>1.600531338102964</c:v>
                </c:pt>
                <c:pt idx="13">
                  <c:v>1.5913741215891348</c:v>
                </c:pt>
                <c:pt idx="14">
                  <c:v>1.5766952369486171</c:v>
                </c:pt>
                <c:pt idx="15">
                  <c:v>1.574824503499739</c:v>
                </c:pt>
                <c:pt idx="16">
                  <c:v>1.404855414118282</c:v>
                </c:pt>
                <c:pt idx="17">
                  <c:v>1.3995295122546352</c:v>
                </c:pt>
                <c:pt idx="18">
                  <c:v>1.368234234926598</c:v>
                </c:pt>
                <c:pt idx="19">
                  <c:v>1.3336152269536503</c:v>
                </c:pt>
                <c:pt idx="20">
                  <c:v>1.2345642431521875</c:v>
                </c:pt>
                <c:pt idx="21">
                  <c:v>1.190667793923902</c:v>
                </c:pt>
                <c:pt idx="22">
                  <c:v>1.1852854260725791</c:v>
                </c:pt>
                <c:pt idx="23">
                  <c:v>1.1258974982413117</c:v>
                </c:pt>
                <c:pt idx="24">
                  <c:v>1.0194050912414003</c:v>
                </c:pt>
                <c:pt idx="25">
                  <c:v>0.9612233076347336</c:v>
                </c:pt>
                <c:pt idx="26">
                  <c:v>0.9471224460344998</c:v>
                </c:pt>
                <c:pt idx="27">
                  <c:v>0.9463650173214955</c:v>
                </c:pt>
                <c:pt idx="28">
                  <c:v>0.8529462256369086</c:v>
                </c:pt>
                <c:pt idx="29">
                  <c:v>0.8355327900731584</c:v>
                </c:pt>
                <c:pt idx="30">
                  <c:v>0.7959391787950021</c:v>
                </c:pt>
                <c:pt idx="31">
                  <c:v>0.7872142076279024</c:v>
                </c:pt>
                <c:pt idx="32">
                  <c:v>0.7638264684734294</c:v>
                </c:pt>
                <c:pt idx="33">
                  <c:v>0.7609623366117003</c:v>
                </c:pt>
                <c:pt idx="34">
                  <c:v>0.7536459515442185</c:v>
                </c:pt>
                <c:pt idx="35">
                  <c:v>0.6425651697813317</c:v>
                </c:pt>
                <c:pt idx="36">
                  <c:v>0.5882110555081461</c:v>
                </c:pt>
                <c:pt idx="37">
                  <c:v>0.5610720699512434</c:v>
                </c:pt>
                <c:pt idx="38">
                  <c:v>0.5546934211223716</c:v>
                </c:pt>
                <c:pt idx="39">
                  <c:v>0.5437801190543123</c:v>
                </c:pt>
                <c:pt idx="40">
                  <c:v>0.5250014231287</c:v>
                </c:pt>
                <c:pt idx="41">
                  <c:v>0.5171358491495014</c:v>
                </c:pt>
                <c:pt idx="42">
                  <c:v>0.5160709957233478</c:v>
                </c:pt>
                <c:pt idx="43">
                  <c:v>0.5157348069444143</c:v>
                </c:pt>
                <c:pt idx="44">
                  <c:v>0.49263848174503383</c:v>
                </c:pt>
                <c:pt idx="45">
                  <c:v>0.4899459397716048</c:v>
                </c:pt>
                <c:pt idx="46">
                  <c:v>0.4861971600869083</c:v>
                </c:pt>
                <c:pt idx="47">
                  <c:v>0.47162296609717524</c:v>
                </c:pt>
                <c:pt idx="48">
                  <c:v>0.4487738590258785</c:v>
                </c:pt>
                <c:pt idx="49">
                  <c:v>0.4369544928090807</c:v>
                </c:pt>
                <c:pt idx="50">
                  <c:v>0.4365585699730902</c:v>
                </c:pt>
                <c:pt idx="51">
                  <c:v>0.43445588608508423</c:v>
                </c:pt>
                <c:pt idx="52">
                  <c:v>0.3988937198564666</c:v>
                </c:pt>
                <c:pt idx="53">
                  <c:v>0.38539329903504743</c:v>
                </c:pt>
                <c:pt idx="54">
                  <c:v>0.37434701700724066</c:v>
                </c:pt>
                <c:pt idx="55">
                  <c:v>0.36884636591944236</c:v>
                </c:pt>
                <c:pt idx="56">
                  <c:v>0.3500114833139459</c:v>
                </c:pt>
                <c:pt idx="57">
                  <c:v>0.3324584661000528</c:v>
                </c:pt>
                <c:pt idx="58">
                  <c:v>0.33230771961599875</c:v>
                </c:pt>
                <c:pt idx="59">
                  <c:v>0.3321568532572865</c:v>
                </c:pt>
                <c:pt idx="60">
                  <c:v>0.3305500263476507</c:v>
                </c:pt>
                <c:pt idx="61">
                  <c:v>0.33037608085766346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呼吸内科</c:v>
                </c:pt>
                <c:pt idx="2">
                  <c:v>小儿推拿科</c:v>
                </c:pt>
                <c:pt idx="3">
                  <c:v>医院</c:v>
                </c:pt>
                <c:pt idx="4">
                  <c:v>神经内科</c:v>
                </c:pt>
                <c:pt idx="5">
                  <c:v>东区肾病科</c:v>
                </c:pt>
                <c:pt idx="6">
                  <c:v>产科</c:v>
                </c:pt>
                <c:pt idx="7">
                  <c:v>肾脏内科</c:v>
                </c:pt>
                <c:pt idx="8">
                  <c:v>妇科</c:v>
                </c:pt>
                <c:pt idx="9">
                  <c:v>中医外治中心</c:v>
                </c:pt>
                <c:pt idx="10">
                  <c:v>乳腺甲状腺外科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东区重症医学科</c:v>
                </c:pt>
                <c:pt idx="14">
                  <c:v>小儿骨科</c:v>
                </c:pt>
                <c:pt idx="15">
                  <c:v>关节骨科</c:v>
                </c:pt>
                <c:pt idx="16">
                  <c:v>内分泌科</c:v>
                </c:pt>
                <c:pt idx="17">
                  <c:v>综合内科</c:v>
                </c:pt>
                <c:pt idx="18">
                  <c:v>脑病一科</c:v>
                </c:pt>
                <c:pt idx="19">
                  <c:v>普通外科</c:v>
                </c:pt>
                <c:pt idx="20">
                  <c:v>脊柱骨科</c:v>
                </c:pt>
                <c:pt idx="21">
                  <c:v>创伤骨科</c:v>
                </c:pt>
                <c:pt idx="22">
                  <c:v>治未病中心</c:v>
                </c:pt>
                <c:pt idx="23">
                  <c:v>微创骨科</c:v>
                </c:pt>
                <c:pt idx="24">
                  <c:v>肿瘤内科</c:v>
                </c:pt>
                <c:pt idx="25">
                  <c:v>心病四科</c:v>
                </c:pt>
                <c:pt idx="26">
                  <c:v>神经外科</c:v>
                </c:pt>
                <c:pt idx="27">
                  <c:v>显微骨科</c:v>
                </c:pt>
                <c:pt idx="28">
                  <c:v>针灸科</c:v>
                </c:pt>
                <c:pt idx="29">
                  <c:v>中医经典科</c:v>
                </c:pt>
                <c:pt idx="30">
                  <c:v>运动损伤骨科</c:v>
                </c:pt>
                <c:pt idx="31">
                  <c:v>肾病科</c:v>
                </c:pt>
                <c:pt idx="32">
                  <c:v>男科</c:v>
                </c:pt>
                <c:pt idx="33">
                  <c:v>儿科</c:v>
                </c:pt>
                <c:pt idx="34">
                  <c:v>重症医学科</c:v>
                </c:pt>
                <c:pt idx="35">
                  <c:v>血液科</c:v>
                </c:pt>
                <c:pt idx="36">
                  <c:v>心病三科</c:v>
                </c:pt>
                <c:pt idx="37">
                  <c:v>美容皮肤科</c:v>
                </c:pt>
                <c:pt idx="38">
                  <c:v>脾胃病科</c:v>
                </c:pt>
                <c:pt idx="39">
                  <c:v>肝胆外科</c:v>
                </c:pt>
                <c:pt idx="40">
                  <c:v>心病一科</c:v>
                </c:pt>
                <c:pt idx="41">
                  <c:v>脑病二科</c:v>
                </c:pt>
                <c:pt idx="42">
                  <c:v>耳鼻喉科</c:v>
                </c:pt>
                <c:pt idx="43">
                  <c:v>消化内科</c:v>
                </c:pt>
                <c:pt idx="44">
                  <c:v>老年医学科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推拿科</c:v>
                </c:pt>
                <c:pt idx="48">
                  <c:v>周围血管科</c:v>
                </c:pt>
                <c:pt idx="49">
                  <c:v>康复科</c:v>
                </c:pt>
                <c:pt idx="50">
                  <c:v>风湿病科</c:v>
                </c:pt>
                <c:pt idx="51">
                  <c:v>身心医学科</c:v>
                </c:pt>
                <c:pt idx="52">
                  <c:v>西区重症医学科</c:v>
                </c:pt>
                <c:pt idx="53">
                  <c:v>妇科妇二科合并</c:v>
                </c:pt>
                <c:pt idx="54">
                  <c:v>脑病三科</c:v>
                </c:pt>
                <c:pt idx="55">
                  <c:v>泌尿外科</c:v>
                </c:pt>
                <c:pt idx="56">
                  <c:v>妇二科</c:v>
                </c:pt>
                <c:pt idx="57">
                  <c:v>肛肠科</c:v>
                </c:pt>
                <c:pt idx="58">
                  <c:v>骨科</c:v>
                </c:pt>
                <c:pt idx="59">
                  <c:v>眼科</c:v>
                </c:pt>
                <c:pt idx="60">
                  <c:v>皮肤科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98.51905778811884</c:v>
                </c:pt>
                <c:pt idx="2">
                  <c:v>98.17944572951986</c:v>
                </c:pt>
                <c:pt idx="3">
                  <c:v>98.10990353641095</c:v>
                </c:pt>
                <c:pt idx="4">
                  <c:v>97.60445017527749</c:v>
                </c:pt>
                <c:pt idx="5">
                  <c:v>93.54336850434562</c:v>
                </c:pt>
                <c:pt idx="6">
                  <c:v>93.28499222106404</c:v>
                </c:pt>
                <c:pt idx="7">
                  <c:v>92.74840793071787</c:v>
                </c:pt>
                <c:pt idx="8">
                  <c:v>90.97733916893397</c:v>
                </c:pt>
                <c:pt idx="9">
                  <c:v>90.24189546198818</c:v>
                </c:pt>
                <c:pt idx="10">
                  <c:v>85.16244918260789</c:v>
                </c:pt>
                <c:pt idx="11">
                  <c:v>85.10406854303277</c:v>
                </c:pt>
                <c:pt idx="12">
                  <c:v>84.42787551122962</c:v>
                </c:pt>
                <c:pt idx="13">
                  <c:v>82.70226369505407</c:v>
                </c:pt>
                <c:pt idx="14">
                  <c:v>82.6332932158582</c:v>
                </c:pt>
                <c:pt idx="15">
                  <c:v>82.19230030405456</c:v>
                </c:pt>
                <c:pt idx="16">
                  <c:v>75.16299793579388</c:v>
                </c:pt>
                <c:pt idx="17">
                  <c:v>72.47912535549017</c:v>
                </c:pt>
                <c:pt idx="18">
                  <c:v>72.4180482284199</c:v>
                </c:pt>
                <c:pt idx="19">
                  <c:v>71.57366480227988</c:v>
                </c:pt>
                <c:pt idx="20">
                  <c:v>70.45080450606531</c:v>
                </c:pt>
                <c:pt idx="21">
                  <c:v>67.5149187971576</c:v>
                </c:pt>
                <c:pt idx="22">
                  <c:v>64.94314145292891</c:v>
                </c:pt>
                <c:pt idx="23">
                  <c:v>64.68646414559657</c:v>
                </c:pt>
                <c:pt idx="24">
                  <c:v>60.04971759564076</c:v>
                </c:pt>
                <c:pt idx="25">
                  <c:v>57.7410350806177</c:v>
                </c:pt>
                <c:pt idx="26">
                  <c:v>57.38005785711026</c:v>
                </c:pt>
                <c:pt idx="27">
                  <c:v>56.02451372158439</c:v>
                </c:pt>
                <c:pt idx="28">
                  <c:v>53.344844084134955</c:v>
                </c:pt>
                <c:pt idx="29">
                  <c:v>49.96116513631053</c:v>
                </c:pt>
                <c:pt idx="30">
                  <c:v>49.45428622579745</c:v>
                </c:pt>
                <c:pt idx="31">
                  <c:v>48.96704387450614</c:v>
                </c:pt>
                <c:pt idx="32">
                  <c:v>47.810252589600424</c:v>
                </c:pt>
                <c:pt idx="33">
                  <c:v>47.52592959313924</c:v>
                </c:pt>
                <c:pt idx="34">
                  <c:v>46.51578728923589</c:v>
                </c:pt>
                <c:pt idx="35">
                  <c:v>44.08467820751801</c:v>
                </c:pt>
                <c:pt idx="36">
                  <c:v>43.880330709681</c:v>
                </c:pt>
                <c:pt idx="37">
                  <c:v>39.64442654264209</c:v>
                </c:pt>
                <c:pt idx="38">
                  <c:v>37.793687034828515</c:v>
                </c:pt>
                <c:pt idx="39">
                  <c:v>36.764160414725744</c:v>
                </c:pt>
                <c:pt idx="40">
                  <c:v>35.590941193591064</c:v>
                </c:pt>
                <c:pt idx="41">
                  <c:v>35.066831002329636</c:v>
                </c:pt>
                <c:pt idx="42">
                  <c:v>33.568611509233776</c:v>
                </c:pt>
                <c:pt idx="43">
                  <c:v>31.80595694221801</c:v>
                </c:pt>
                <c:pt idx="44">
                  <c:v>31.549243722493955</c:v>
                </c:pt>
                <c:pt idx="45">
                  <c:v>25.287555419480455</c:v>
                </c:pt>
                <c:pt idx="46">
                  <c:v>24.638692663898098</c:v>
                </c:pt>
                <c:pt idx="47">
                  <c:v>24.087535918588426</c:v>
                </c:pt>
                <c:pt idx="48">
                  <c:v>19.580371872964374</c:v>
                </c:pt>
                <c:pt idx="49">
                  <c:v>18.126571251165444</c:v>
                </c:pt>
                <c:pt idx="50">
                  <c:v>16.239856591238045</c:v>
                </c:pt>
                <c:pt idx="51">
                  <c:v>14.566690997366821</c:v>
                </c:pt>
                <c:pt idx="52">
                  <c:v>12.656319713191621</c:v>
                </c:pt>
                <c:pt idx="53">
                  <c:v>12.481602224242739</c:v>
                </c:pt>
                <c:pt idx="54">
                  <c:v>11.606588561765827</c:v>
                </c:pt>
                <c:pt idx="55">
                  <c:v>10.406210583248493</c:v>
                </c:pt>
                <c:pt idx="56">
                  <c:v>9.601495849671892</c:v>
                </c:pt>
                <c:pt idx="57">
                  <c:v>6.6054919161649215</c:v>
                </c:pt>
                <c:pt idx="58">
                  <c:v>5.207570024474126</c:v>
                </c:pt>
                <c:pt idx="59">
                  <c:v>3.642826871698526</c:v>
                </c:pt>
                <c:pt idx="60">
                  <c:v>2.6344089913726094</c:v>
                </c:pt>
                <c:pt idx="61">
                  <c:v>0.48887228303842134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风湿病科</c:v>
                </c:pt>
                <c:pt idx="2">
                  <c:v>心病三科</c:v>
                </c:pt>
                <c:pt idx="3">
                  <c:v>脑病二科</c:v>
                </c:pt>
                <c:pt idx="4">
                  <c:v>显微骨科</c:v>
                </c:pt>
                <c:pt idx="5">
                  <c:v>综合内科</c:v>
                </c:pt>
                <c:pt idx="6">
                  <c:v>神经外科</c:v>
                </c:pt>
                <c:pt idx="7">
                  <c:v>口腔科</c:v>
                </c:pt>
                <c:pt idx="8">
                  <c:v>妇科妇二科合并</c:v>
                </c:pt>
                <c:pt idx="9">
                  <c:v>肾病科</c:v>
                </c:pt>
                <c:pt idx="10">
                  <c:v>小儿骨科</c:v>
                </c:pt>
                <c:pt idx="11">
                  <c:v>乳腺甲状腺外科</c:v>
                </c:pt>
                <c:pt idx="12">
                  <c:v>微创骨科</c:v>
                </c:pt>
                <c:pt idx="13">
                  <c:v>皮肤科</c:v>
                </c:pt>
                <c:pt idx="14">
                  <c:v>儿科</c:v>
                </c:pt>
                <c:pt idx="15">
                  <c:v>心血管内科</c:v>
                </c:pt>
                <c:pt idx="16">
                  <c:v>西区重症医学科</c:v>
                </c:pt>
                <c:pt idx="17">
                  <c:v>男科</c:v>
                </c:pt>
                <c:pt idx="18">
                  <c:v>东区肾病科</c:v>
                </c:pt>
                <c:pt idx="19">
                  <c:v>心病四科</c:v>
                </c:pt>
                <c:pt idx="20">
                  <c:v>关节骨科</c:v>
                </c:pt>
                <c:pt idx="21">
                  <c:v>创伤骨科</c:v>
                </c:pt>
                <c:pt idx="22">
                  <c:v>产科</c:v>
                </c:pt>
                <c:pt idx="23">
                  <c:v>泌尿外科</c:v>
                </c:pt>
                <c:pt idx="24">
                  <c:v>心病一科</c:v>
                </c:pt>
                <c:pt idx="25">
                  <c:v>肾脏内科</c:v>
                </c:pt>
                <c:pt idx="26">
                  <c:v>运动损伤骨科</c:v>
                </c:pt>
                <c:pt idx="27">
                  <c:v>心病二科</c:v>
                </c:pt>
                <c:pt idx="28">
                  <c:v>脾胃病科</c:v>
                </c:pt>
                <c:pt idx="29">
                  <c:v>东区重症医学科</c:v>
                </c:pt>
                <c:pt idx="30">
                  <c:v>消化内科</c:v>
                </c:pt>
                <c:pt idx="31">
                  <c:v>中医外治中心</c:v>
                </c:pt>
                <c:pt idx="32">
                  <c:v>康复科</c:v>
                </c:pt>
                <c:pt idx="33">
                  <c:v>小儿推拿科</c:v>
                </c:pt>
                <c:pt idx="34">
                  <c:v>胸外科</c:v>
                </c:pt>
                <c:pt idx="35">
                  <c:v>妇科</c:v>
                </c:pt>
                <c:pt idx="36">
                  <c:v>美容皮肤科</c:v>
                </c:pt>
                <c:pt idx="37">
                  <c:v>针灸科</c:v>
                </c:pt>
                <c:pt idx="38">
                  <c:v>脾胃科消化科合并</c:v>
                </c:pt>
                <c:pt idx="39">
                  <c:v>推拿科</c:v>
                </c:pt>
                <c:pt idx="40">
                  <c:v>脑病一科</c:v>
                </c:pt>
                <c:pt idx="41">
                  <c:v>肝病科</c:v>
                </c:pt>
                <c:pt idx="42">
                  <c:v>肿瘤内科</c:v>
                </c:pt>
                <c:pt idx="43">
                  <c:v>骨科</c:v>
                </c:pt>
                <c:pt idx="44">
                  <c:v>周围血管科</c:v>
                </c:pt>
                <c:pt idx="45">
                  <c:v>耳鼻喉科</c:v>
                </c:pt>
                <c:pt idx="46">
                  <c:v>肛肠科</c:v>
                </c:pt>
                <c:pt idx="47">
                  <c:v>眼科</c:v>
                </c:pt>
                <c:pt idx="48">
                  <c:v>重症医学科</c:v>
                </c:pt>
                <c:pt idx="49">
                  <c:v>呼吸内科</c:v>
                </c:pt>
                <c:pt idx="50">
                  <c:v>老年医学科</c:v>
                </c:pt>
                <c:pt idx="51">
                  <c:v>内分泌科</c:v>
                </c:pt>
                <c:pt idx="52">
                  <c:v>身心医学科</c:v>
                </c:pt>
                <c:pt idx="53">
                  <c:v>妇二科</c:v>
                </c:pt>
                <c:pt idx="54">
                  <c:v>普通外科</c:v>
                </c:pt>
                <c:pt idx="55">
                  <c:v>脊柱骨科</c:v>
                </c:pt>
                <c:pt idx="56">
                  <c:v>治未病中心</c:v>
                </c:pt>
                <c:pt idx="57">
                  <c:v>神经内科</c:v>
                </c:pt>
                <c:pt idx="58">
                  <c:v>脑病三科</c:v>
                </c:pt>
                <c:pt idx="59">
                  <c:v>中医经典科</c:v>
                </c:pt>
                <c:pt idx="60">
                  <c:v>肝胆外科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99.41046444790794</c:v>
                </c:pt>
                <c:pt idx="2">
                  <c:v>98.29533164242271</c:v>
                </c:pt>
                <c:pt idx="3">
                  <c:v>97.93582330653962</c:v>
                </c:pt>
                <c:pt idx="4">
                  <c:v>97.87977194145245</c:v>
                </c:pt>
                <c:pt idx="5">
                  <c:v>97.42164894984938</c:v>
                </c:pt>
                <c:pt idx="6">
                  <c:v>96.94435912018288</c:v>
                </c:pt>
                <c:pt idx="7">
                  <c:v>95.02953205553973</c:v>
                </c:pt>
                <c:pt idx="8">
                  <c:v>90.8677616363025</c:v>
                </c:pt>
                <c:pt idx="9">
                  <c:v>90.5889549631441</c:v>
                </c:pt>
                <c:pt idx="10">
                  <c:v>89.48486869198364</c:v>
                </c:pt>
                <c:pt idx="11">
                  <c:v>85.4900731961462</c:v>
                </c:pt>
                <c:pt idx="12">
                  <c:v>84.48354538795614</c:v>
                </c:pt>
                <c:pt idx="13">
                  <c:v>83.00850861143452</c:v>
                </c:pt>
                <c:pt idx="14">
                  <c:v>81.17454903692162</c:v>
                </c:pt>
                <c:pt idx="15">
                  <c:v>79.02850432193496</c:v>
                </c:pt>
                <c:pt idx="16">
                  <c:v>77.44020056131032</c:v>
                </c:pt>
                <c:pt idx="17">
                  <c:v>77.2262564261581</c:v>
                </c:pt>
                <c:pt idx="18">
                  <c:v>77.02161249861318</c:v>
                </c:pt>
                <c:pt idx="19">
                  <c:v>74.71594766873092</c:v>
                </c:pt>
                <c:pt idx="20">
                  <c:v>73.74830741930778</c:v>
                </c:pt>
                <c:pt idx="21">
                  <c:v>71.17569235167423</c:v>
                </c:pt>
                <c:pt idx="22">
                  <c:v>69.02338403606181</c:v>
                </c:pt>
                <c:pt idx="23">
                  <c:v>68.83476293251381</c:v>
                </c:pt>
                <c:pt idx="24">
                  <c:v>65.5432563436205</c:v>
                </c:pt>
                <c:pt idx="25">
                  <c:v>64.5387490370202</c:v>
                </c:pt>
                <c:pt idx="26">
                  <c:v>63.84933116348487</c:v>
                </c:pt>
                <c:pt idx="27">
                  <c:v>63.49649848101075</c:v>
                </c:pt>
                <c:pt idx="28">
                  <c:v>62.10126492447176</c:v>
                </c:pt>
                <c:pt idx="29">
                  <c:v>58.24263865489263</c:v>
                </c:pt>
                <c:pt idx="30">
                  <c:v>58.12286568813431</c:v>
                </c:pt>
                <c:pt idx="31">
                  <c:v>55.489748045840564</c:v>
                </c:pt>
                <c:pt idx="32">
                  <c:v>54.12531214780376</c:v>
                </c:pt>
                <c:pt idx="33">
                  <c:v>53.19685985747826</c:v>
                </c:pt>
                <c:pt idx="34">
                  <c:v>52.10819301286913</c:v>
                </c:pt>
                <c:pt idx="35">
                  <c:v>49.36801425274362</c:v>
                </c:pt>
                <c:pt idx="36">
                  <c:v>47.59025607129875</c:v>
                </c:pt>
                <c:pt idx="37">
                  <c:v>44.95421528440184</c:v>
                </c:pt>
                <c:pt idx="38">
                  <c:v>44.67650857406385</c:v>
                </c:pt>
                <c:pt idx="39">
                  <c:v>41.76937063924755</c:v>
                </c:pt>
                <c:pt idx="40">
                  <c:v>38.44892492647252</c:v>
                </c:pt>
                <c:pt idx="41">
                  <c:v>37.70682467456977</c:v>
                </c:pt>
                <c:pt idx="42">
                  <c:v>36.329213218417955</c:v>
                </c:pt>
                <c:pt idx="43">
                  <c:v>33.73142453102245</c:v>
                </c:pt>
                <c:pt idx="44">
                  <c:v>32.334750639506694</c:v>
                </c:pt>
                <c:pt idx="45">
                  <c:v>32.147655212063505</c:v>
                </c:pt>
                <c:pt idx="46">
                  <c:v>29.968688119840316</c:v>
                </c:pt>
                <c:pt idx="47">
                  <c:v>29.677400198608943</c:v>
                </c:pt>
                <c:pt idx="48">
                  <c:v>29.22294615020174</c:v>
                </c:pt>
                <c:pt idx="49">
                  <c:v>28.87810634823317</c:v>
                </c:pt>
                <c:pt idx="50">
                  <c:v>28.86944812170037</c:v>
                </c:pt>
                <c:pt idx="51">
                  <c:v>27.075312854245265</c:v>
                </c:pt>
                <c:pt idx="52">
                  <c:v>24.679509131437005</c:v>
                </c:pt>
                <c:pt idx="53">
                  <c:v>21.520765796835445</c:v>
                </c:pt>
                <c:pt idx="54">
                  <c:v>20.133186155856134</c:v>
                </c:pt>
                <c:pt idx="55">
                  <c:v>17.72443195899216</c:v>
                </c:pt>
                <c:pt idx="56">
                  <c:v>17.276884175105792</c:v>
                </c:pt>
                <c:pt idx="57">
                  <c:v>12.593450157833493</c:v>
                </c:pt>
                <c:pt idx="58">
                  <c:v>10.739522759817064</c:v>
                </c:pt>
                <c:pt idx="59">
                  <c:v>3.4821142398662377</c:v>
                </c:pt>
                <c:pt idx="60">
                  <c:v>2.8334298124817923</c:v>
                </c:pt>
                <c:pt idx="61">
                  <c:v>0.3786627894859343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乳腺甲状腺外科</c:v>
                </c:pt>
                <c:pt idx="2">
                  <c:v>心病一科</c:v>
                </c:pt>
                <c:pt idx="3">
                  <c:v>儿科</c:v>
                </c:pt>
                <c:pt idx="4">
                  <c:v>综合内科</c:v>
                </c:pt>
                <c:pt idx="5">
                  <c:v>周围血管科</c:v>
                </c:pt>
                <c:pt idx="6">
                  <c:v>内分泌科</c:v>
                </c:pt>
                <c:pt idx="7">
                  <c:v>心病三科</c:v>
                </c:pt>
                <c:pt idx="8">
                  <c:v>小儿骨科</c:v>
                </c:pt>
                <c:pt idx="9">
                  <c:v>老年医学科</c:v>
                </c:pt>
                <c:pt idx="10">
                  <c:v>美容皮肤科</c:v>
                </c:pt>
                <c:pt idx="11">
                  <c:v>消化内科</c:v>
                </c:pt>
                <c:pt idx="12">
                  <c:v>脑病一科</c:v>
                </c:pt>
                <c:pt idx="13">
                  <c:v>重症医学科</c:v>
                </c:pt>
                <c:pt idx="14">
                  <c:v>男科</c:v>
                </c:pt>
                <c:pt idx="15">
                  <c:v>妇科妇二科合并</c:v>
                </c:pt>
                <c:pt idx="16">
                  <c:v>心病四科</c:v>
                </c:pt>
                <c:pt idx="17">
                  <c:v>神经内科</c:v>
                </c:pt>
                <c:pt idx="18">
                  <c:v>康复科</c:v>
                </c:pt>
                <c:pt idx="19">
                  <c:v>西区重症医学科</c:v>
                </c:pt>
                <c:pt idx="20">
                  <c:v>脾胃病科</c:v>
                </c:pt>
                <c:pt idx="21">
                  <c:v>脾胃科消化科合并</c:v>
                </c:pt>
                <c:pt idx="22">
                  <c:v>血液科</c:v>
                </c:pt>
                <c:pt idx="23">
                  <c:v>心血管内科</c:v>
                </c:pt>
                <c:pt idx="24">
                  <c:v>泌尿外科</c:v>
                </c:pt>
                <c:pt idx="25">
                  <c:v>肿瘤内科</c:v>
                </c:pt>
                <c:pt idx="26">
                  <c:v>眼科</c:v>
                </c:pt>
                <c:pt idx="27">
                  <c:v>东区重症医学科</c:v>
                </c:pt>
                <c:pt idx="28">
                  <c:v>神经外科</c:v>
                </c:pt>
                <c:pt idx="29">
                  <c:v>肝病科</c:v>
                </c:pt>
                <c:pt idx="30">
                  <c:v>脑病三科</c:v>
                </c:pt>
                <c:pt idx="31">
                  <c:v>中医经典科</c:v>
                </c:pt>
                <c:pt idx="32">
                  <c:v>推拿科</c:v>
                </c:pt>
                <c:pt idx="33">
                  <c:v>皮肤科</c:v>
                </c:pt>
                <c:pt idx="34">
                  <c:v>胸外科</c:v>
                </c:pt>
                <c:pt idx="35">
                  <c:v>针灸科</c:v>
                </c:pt>
                <c:pt idx="36">
                  <c:v>中医外治中心</c:v>
                </c:pt>
                <c:pt idx="37">
                  <c:v>运动损伤骨科</c:v>
                </c:pt>
                <c:pt idx="38">
                  <c:v>身心医学科</c:v>
                </c:pt>
                <c:pt idx="39">
                  <c:v>微创骨科</c:v>
                </c:pt>
                <c:pt idx="40">
                  <c:v>骨科</c:v>
                </c:pt>
                <c:pt idx="41">
                  <c:v>治未病中心</c:v>
                </c:pt>
                <c:pt idx="42">
                  <c:v>脊柱骨科</c:v>
                </c:pt>
                <c:pt idx="43">
                  <c:v>脑病二科</c:v>
                </c:pt>
                <c:pt idx="44">
                  <c:v>口腔科</c:v>
                </c:pt>
                <c:pt idx="45">
                  <c:v>创伤骨科</c:v>
                </c:pt>
                <c:pt idx="46">
                  <c:v>普通外科</c:v>
                </c:pt>
                <c:pt idx="47">
                  <c:v>肛肠科</c:v>
                </c:pt>
                <c:pt idx="48">
                  <c:v>心病二科</c:v>
                </c:pt>
                <c:pt idx="49">
                  <c:v>肝胆外科</c:v>
                </c:pt>
                <c:pt idx="50">
                  <c:v>肾脏内科</c:v>
                </c:pt>
                <c:pt idx="51">
                  <c:v>风湿病科</c:v>
                </c:pt>
                <c:pt idx="52">
                  <c:v>关节骨科</c:v>
                </c:pt>
                <c:pt idx="53">
                  <c:v>妇二科</c:v>
                </c:pt>
                <c:pt idx="54">
                  <c:v>东区肾病科</c:v>
                </c:pt>
                <c:pt idx="55">
                  <c:v>显微骨科</c:v>
                </c:pt>
                <c:pt idx="56">
                  <c:v>医院</c:v>
                </c:pt>
                <c:pt idx="57">
                  <c:v>产科</c:v>
                </c:pt>
                <c:pt idx="58">
                  <c:v>耳鼻喉科</c:v>
                </c:pt>
                <c:pt idx="59">
                  <c:v>呼吸内科</c:v>
                </c:pt>
                <c:pt idx="60">
                  <c:v>小儿推拿科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97.81800182768177</c:v>
                </c:pt>
                <c:pt idx="2">
                  <c:v>97.194838819234</c:v>
                </c:pt>
                <c:pt idx="3">
                  <c:v>96.02617687598288</c:v>
                </c:pt>
                <c:pt idx="4">
                  <c:v>91.786211889527</c:v>
                </c:pt>
                <c:pt idx="5">
                  <c:v>91.50210417404257</c:v>
                </c:pt>
                <c:pt idx="6">
                  <c:v>91.47170315083778</c:v>
                </c:pt>
                <c:pt idx="7">
                  <c:v>88.15089194277124</c:v>
                </c:pt>
                <c:pt idx="8">
                  <c:v>86.24215264820006</c:v>
                </c:pt>
                <c:pt idx="9">
                  <c:v>84.90990427806467</c:v>
                </c:pt>
                <c:pt idx="10">
                  <c:v>79.10036021372491</c:v>
                </c:pt>
                <c:pt idx="11">
                  <c:v>77.90264760254271</c:v>
                </c:pt>
                <c:pt idx="12">
                  <c:v>76.73323610778274</c:v>
                </c:pt>
                <c:pt idx="13">
                  <c:v>76.66526488229471</c:v>
                </c:pt>
                <c:pt idx="14">
                  <c:v>76.49601976915399</c:v>
                </c:pt>
                <c:pt idx="15">
                  <c:v>74.93751042920596</c:v>
                </c:pt>
                <c:pt idx="16">
                  <c:v>74.27284501356239</c:v>
                </c:pt>
                <c:pt idx="17">
                  <c:v>73.78862459679465</c:v>
                </c:pt>
                <c:pt idx="18">
                  <c:v>72.98383932794361</c:v>
                </c:pt>
                <c:pt idx="19">
                  <c:v>68.6593106976181</c:v>
                </c:pt>
                <c:pt idx="20">
                  <c:v>67.9536523955557</c:v>
                </c:pt>
                <c:pt idx="21">
                  <c:v>65.69976082973213</c:v>
                </c:pt>
                <c:pt idx="22">
                  <c:v>64.13744566194354</c:v>
                </c:pt>
                <c:pt idx="23">
                  <c:v>60.84372938864124</c:v>
                </c:pt>
                <c:pt idx="24">
                  <c:v>60.27050711384201</c:v>
                </c:pt>
                <c:pt idx="25">
                  <c:v>59.797117661489565</c:v>
                </c:pt>
                <c:pt idx="26">
                  <c:v>58.993384530527706</c:v>
                </c:pt>
                <c:pt idx="27">
                  <c:v>57.69344471744854</c:v>
                </c:pt>
                <c:pt idx="28">
                  <c:v>56.90869947867697</c:v>
                </c:pt>
                <c:pt idx="29">
                  <c:v>56.4621385971215</c:v>
                </c:pt>
                <c:pt idx="30">
                  <c:v>56.309866845847644</c:v>
                </c:pt>
                <c:pt idx="31">
                  <c:v>54.21916944856369</c:v>
                </c:pt>
                <c:pt idx="32">
                  <c:v>51.317561429940866</c:v>
                </c:pt>
                <c:pt idx="33">
                  <c:v>50.789936021170035</c:v>
                </c:pt>
                <c:pt idx="34">
                  <c:v>50.43261526504023</c:v>
                </c:pt>
                <c:pt idx="35">
                  <c:v>49.99657225347834</c:v>
                </c:pt>
                <c:pt idx="36">
                  <c:v>49.79291951256926</c:v>
                </c:pt>
                <c:pt idx="37">
                  <c:v>49.596644346866675</c:v>
                </c:pt>
                <c:pt idx="38">
                  <c:v>48.18170791483064</c:v>
                </c:pt>
                <c:pt idx="39">
                  <c:v>48.007958757880594</c:v>
                </c:pt>
                <c:pt idx="40">
                  <c:v>47.826266033974015</c:v>
                </c:pt>
                <c:pt idx="41">
                  <c:v>44.65780488278575</c:v>
                </c:pt>
                <c:pt idx="42">
                  <c:v>44.25220511356508</c:v>
                </c:pt>
                <c:pt idx="43">
                  <c:v>44.080760380819626</c:v>
                </c:pt>
                <c:pt idx="44">
                  <c:v>44.03778564707095</c:v>
                </c:pt>
                <c:pt idx="45">
                  <c:v>42.96051747974413</c:v>
                </c:pt>
                <c:pt idx="46">
                  <c:v>41.24692600253565</c:v>
                </c:pt>
                <c:pt idx="47">
                  <c:v>40.45391771859833</c:v>
                </c:pt>
                <c:pt idx="48">
                  <c:v>39.14021238148714</c:v>
                </c:pt>
                <c:pt idx="49">
                  <c:v>35.27762171161687</c:v>
                </c:pt>
                <c:pt idx="50">
                  <c:v>34.555198884611706</c:v>
                </c:pt>
                <c:pt idx="51">
                  <c:v>32.609371225043766</c:v>
                </c:pt>
                <c:pt idx="52">
                  <c:v>27.764122369549856</c:v>
                </c:pt>
                <c:pt idx="53">
                  <c:v>24.92881473949512</c:v>
                </c:pt>
                <c:pt idx="54">
                  <c:v>23.5330311329631</c:v>
                </c:pt>
                <c:pt idx="55">
                  <c:v>21.710929201253403</c:v>
                </c:pt>
                <c:pt idx="56">
                  <c:v>11.881942468299098</c:v>
                </c:pt>
                <c:pt idx="57">
                  <c:v>4.595765334949416</c:v>
                </c:pt>
                <c:pt idx="58">
                  <c:v>4.069597790306242</c:v>
                </c:pt>
                <c:pt idx="59">
                  <c:v>3.19236210258238</c:v>
                </c:pt>
                <c:pt idx="60">
                  <c:v>1.1306050146282725</c:v>
                </c:pt>
                <c:pt idx="61">
                  <c:v>0.7745569708997109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医院</c:v>
                </c:pt>
                <c:pt idx="2">
                  <c:v>心病四科</c:v>
                </c:pt>
                <c:pt idx="3">
                  <c:v>小儿骨科</c:v>
                </c:pt>
                <c:pt idx="4">
                  <c:v>推拿科</c:v>
                </c:pt>
                <c:pt idx="5">
                  <c:v>呼吸内科</c:v>
                </c:pt>
                <c:pt idx="6">
                  <c:v>中医外治中心</c:v>
                </c:pt>
                <c:pt idx="7">
                  <c:v>综合内科</c:v>
                </c:pt>
                <c:pt idx="8">
                  <c:v>老年医学科</c:v>
                </c:pt>
                <c:pt idx="9">
                  <c:v>血液科</c:v>
                </c:pt>
                <c:pt idx="10">
                  <c:v>创伤骨科</c:v>
                </c:pt>
                <c:pt idx="11">
                  <c:v>骨科</c:v>
                </c:pt>
                <c:pt idx="12">
                  <c:v>脑病二科</c:v>
                </c:pt>
                <c:pt idx="13">
                  <c:v>胸外科</c:v>
                </c:pt>
                <c:pt idx="14">
                  <c:v>针灸科</c:v>
                </c:pt>
                <c:pt idx="15">
                  <c:v>心病二科</c:v>
                </c:pt>
                <c:pt idx="16">
                  <c:v>肾脏内科</c:v>
                </c:pt>
                <c:pt idx="17">
                  <c:v>治未病中心</c:v>
                </c:pt>
                <c:pt idx="18">
                  <c:v>关节骨科</c:v>
                </c:pt>
                <c:pt idx="19">
                  <c:v>肝胆外科</c:v>
                </c:pt>
                <c:pt idx="20">
                  <c:v>美容皮肤科</c:v>
                </c:pt>
                <c:pt idx="21">
                  <c:v>脊柱骨科</c:v>
                </c:pt>
                <c:pt idx="22">
                  <c:v>妇科</c:v>
                </c:pt>
                <c:pt idx="23">
                  <c:v>心血管内科</c:v>
                </c:pt>
                <c:pt idx="24">
                  <c:v>肾病科</c:v>
                </c:pt>
                <c:pt idx="25">
                  <c:v>泌尿外科</c:v>
                </c:pt>
                <c:pt idx="26">
                  <c:v>普通外科</c:v>
                </c:pt>
                <c:pt idx="27">
                  <c:v>皮肤科</c:v>
                </c:pt>
                <c:pt idx="28">
                  <c:v>妇科妇二科合并</c:v>
                </c:pt>
                <c:pt idx="29">
                  <c:v>脾胃病科</c:v>
                </c:pt>
                <c:pt idx="30">
                  <c:v>神经外科</c:v>
                </c:pt>
                <c:pt idx="31">
                  <c:v>消化内科</c:v>
                </c:pt>
                <c:pt idx="32">
                  <c:v>心病三科</c:v>
                </c:pt>
                <c:pt idx="33">
                  <c:v>周围血管科</c:v>
                </c:pt>
                <c:pt idx="34">
                  <c:v>中医经典科</c:v>
                </c:pt>
                <c:pt idx="35">
                  <c:v>心病一科</c:v>
                </c:pt>
                <c:pt idx="36">
                  <c:v>产科</c:v>
                </c:pt>
                <c:pt idx="37">
                  <c:v>乳腺甲状腺外科</c:v>
                </c:pt>
                <c:pt idx="38">
                  <c:v>耳鼻喉科</c:v>
                </c:pt>
                <c:pt idx="39">
                  <c:v>重症医学科</c:v>
                </c:pt>
                <c:pt idx="40">
                  <c:v>显微骨科</c:v>
                </c:pt>
                <c:pt idx="41">
                  <c:v>肝病科</c:v>
                </c:pt>
                <c:pt idx="42">
                  <c:v>内分泌科</c:v>
                </c:pt>
                <c:pt idx="43">
                  <c:v>运动损伤骨科</c:v>
                </c:pt>
                <c:pt idx="44">
                  <c:v>妇二科</c:v>
                </c:pt>
                <c:pt idx="45">
                  <c:v>小儿推拿科</c:v>
                </c:pt>
                <c:pt idx="46">
                  <c:v>西区重症医学科</c:v>
                </c:pt>
                <c:pt idx="47">
                  <c:v>肿瘤内科</c:v>
                </c:pt>
                <c:pt idx="48">
                  <c:v>男科</c:v>
                </c:pt>
                <c:pt idx="49">
                  <c:v>身心医学科</c:v>
                </c:pt>
                <c:pt idx="50">
                  <c:v>肛肠科</c:v>
                </c:pt>
                <c:pt idx="51">
                  <c:v>口腔科</c:v>
                </c:pt>
                <c:pt idx="52">
                  <c:v>东区重症医学科</c:v>
                </c:pt>
                <c:pt idx="53">
                  <c:v>儿科</c:v>
                </c:pt>
                <c:pt idx="54">
                  <c:v>微创骨科</c:v>
                </c:pt>
                <c:pt idx="55">
                  <c:v>东区肾病科</c:v>
                </c:pt>
                <c:pt idx="56">
                  <c:v>脑病一科</c:v>
                </c:pt>
                <c:pt idx="57">
                  <c:v>脑病三科</c:v>
                </c:pt>
                <c:pt idx="58">
                  <c:v>眼科</c:v>
                </c:pt>
                <c:pt idx="59">
                  <c:v>神经内科</c:v>
                </c:pt>
                <c:pt idx="60">
                  <c:v>风湿病科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94.10318131996193</c:v>
                </c:pt>
                <c:pt idx="2">
                  <c:v>93.17301091646515</c:v>
                </c:pt>
                <c:pt idx="3">
                  <c:v>93.15655160386765</c:v>
                </c:pt>
                <c:pt idx="4">
                  <c:v>92.37173034569265</c:v>
                </c:pt>
                <c:pt idx="5">
                  <c:v>92.27959879711025</c:v>
                </c:pt>
                <c:pt idx="6">
                  <c:v>88.81403722718585</c:v>
                </c:pt>
                <c:pt idx="7">
                  <c:v>84.23576162757516</c:v>
                </c:pt>
                <c:pt idx="8">
                  <c:v>80.35082406224458</c:v>
                </c:pt>
                <c:pt idx="9">
                  <c:v>79.23938224567028</c:v>
                </c:pt>
                <c:pt idx="10">
                  <c:v>75.03456927239502</c:v>
                </c:pt>
                <c:pt idx="11">
                  <c:v>74.58445048978432</c:v>
                </c:pt>
                <c:pt idx="12">
                  <c:v>74.15385101924568</c:v>
                </c:pt>
                <c:pt idx="13">
                  <c:v>73.36603089367375</c:v>
                </c:pt>
                <c:pt idx="14">
                  <c:v>73.20733413978209</c:v>
                </c:pt>
                <c:pt idx="15">
                  <c:v>68.681652399599</c:v>
                </c:pt>
                <c:pt idx="16">
                  <c:v>68.42279054126114</c:v>
                </c:pt>
                <c:pt idx="17">
                  <c:v>66.68970670166831</c:v>
                </c:pt>
                <c:pt idx="18">
                  <c:v>63.74133976258348</c:v>
                </c:pt>
                <c:pt idx="19">
                  <c:v>60.38196998454956</c:v>
                </c:pt>
                <c:pt idx="20">
                  <c:v>59.35202244913848</c:v>
                </c:pt>
                <c:pt idx="21">
                  <c:v>53.4917499213435</c:v>
                </c:pt>
                <c:pt idx="22">
                  <c:v>52.87380771077171</c:v>
                </c:pt>
                <c:pt idx="23">
                  <c:v>52.11306459141229</c:v>
                </c:pt>
                <c:pt idx="24">
                  <c:v>51.026701250361356</c:v>
                </c:pt>
                <c:pt idx="25">
                  <c:v>50.55031291429433</c:v>
                </c:pt>
                <c:pt idx="26">
                  <c:v>42.963635212115314</c:v>
                </c:pt>
                <c:pt idx="27">
                  <c:v>40.62195200716017</c:v>
                </c:pt>
                <c:pt idx="28">
                  <c:v>38.85501099908839</c:v>
                </c:pt>
                <c:pt idx="29">
                  <c:v>37.38955660896408</c:v>
                </c:pt>
                <c:pt idx="30">
                  <c:v>36.85128239987518</c:v>
                </c:pt>
                <c:pt idx="31">
                  <c:v>36.76007580431546</c:v>
                </c:pt>
                <c:pt idx="32">
                  <c:v>36.32775874266722</c:v>
                </c:pt>
                <c:pt idx="33">
                  <c:v>35.824706852825265</c:v>
                </c:pt>
                <c:pt idx="34">
                  <c:v>33.57739157129691</c:v>
                </c:pt>
                <c:pt idx="35">
                  <c:v>32.95393677577324</c:v>
                </c:pt>
                <c:pt idx="36">
                  <c:v>29.789600741829688</c:v>
                </c:pt>
                <c:pt idx="37">
                  <c:v>28.26896609925822</c:v>
                </c:pt>
                <c:pt idx="38">
                  <c:v>27.9721379838752</c:v>
                </c:pt>
                <c:pt idx="39">
                  <c:v>24.512582830485545</c:v>
                </c:pt>
                <c:pt idx="40">
                  <c:v>23.314063944225687</c:v>
                </c:pt>
                <c:pt idx="41">
                  <c:v>22.080977264246183</c:v>
                </c:pt>
                <c:pt idx="42">
                  <c:v>20.47494103310264</c:v>
                </c:pt>
                <c:pt idx="43">
                  <c:v>20.092556055351864</c:v>
                </c:pt>
                <c:pt idx="44">
                  <c:v>18.6195020913422</c:v>
                </c:pt>
                <c:pt idx="45">
                  <c:v>17.57304766385905</c:v>
                </c:pt>
                <c:pt idx="46">
                  <c:v>17.003919569971863</c:v>
                </c:pt>
                <c:pt idx="47">
                  <c:v>15.371730099416375</c:v>
                </c:pt>
                <c:pt idx="48">
                  <c:v>14.738726603216485</c:v>
                </c:pt>
                <c:pt idx="49">
                  <c:v>14.305255950858044</c:v>
                </c:pt>
                <c:pt idx="50">
                  <c:v>13.184926709946605</c:v>
                </c:pt>
                <c:pt idx="51">
                  <c:v>12.634783867140222</c:v>
                </c:pt>
                <c:pt idx="52">
                  <c:v>12.405489374664267</c:v>
                </c:pt>
                <c:pt idx="53">
                  <c:v>10.878398111592784</c:v>
                </c:pt>
                <c:pt idx="54">
                  <c:v>7.230173377767292</c:v>
                </c:pt>
                <c:pt idx="55">
                  <c:v>6.097929138911071</c:v>
                </c:pt>
                <c:pt idx="56">
                  <c:v>5.120481961586037</c:v>
                </c:pt>
                <c:pt idx="57">
                  <c:v>4.346909185070639</c:v>
                </c:pt>
                <c:pt idx="58">
                  <c:v>4.080919251733363</c:v>
                </c:pt>
                <c:pt idx="59">
                  <c:v>2.901555366522603</c:v>
                </c:pt>
                <c:pt idx="60">
                  <c:v>1.448232207491339</c:v>
                </c:pt>
                <c:pt idx="61">
                  <c:v>1.0106350515876534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妇二科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康复科</c:v>
                </c:pt>
                <c:pt idx="5">
                  <c:v>心病一科</c:v>
                </c:pt>
                <c:pt idx="6">
                  <c:v>呼吸内科</c:v>
                </c:pt>
                <c:pt idx="7">
                  <c:v>泌尿外科</c:v>
                </c:pt>
                <c:pt idx="8">
                  <c:v>妇科</c:v>
                </c:pt>
                <c:pt idx="9">
                  <c:v>微创骨科</c:v>
                </c:pt>
                <c:pt idx="10">
                  <c:v>耳鼻喉科</c:v>
                </c:pt>
                <c:pt idx="11">
                  <c:v>医院</c:v>
                </c:pt>
                <c:pt idx="12">
                  <c:v>口腔科</c:v>
                </c:pt>
                <c:pt idx="13">
                  <c:v>创伤骨科</c:v>
                </c:pt>
                <c:pt idx="14">
                  <c:v>脑病三科</c:v>
                </c:pt>
                <c:pt idx="15">
                  <c:v>东区重症医学科</c:v>
                </c:pt>
                <c:pt idx="16">
                  <c:v>心病二科</c:v>
                </c:pt>
                <c:pt idx="17">
                  <c:v>皮肤科</c:v>
                </c:pt>
                <c:pt idx="18">
                  <c:v>心血管内科</c:v>
                </c:pt>
                <c:pt idx="19">
                  <c:v>内分泌科</c:v>
                </c:pt>
                <c:pt idx="20">
                  <c:v>儿科</c:v>
                </c:pt>
                <c:pt idx="21">
                  <c:v>小儿推拿科</c:v>
                </c:pt>
                <c:pt idx="22">
                  <c:v>西区重症医学科</c:v>
                </c:pt>
                <c:pt idx="23">
                  <c:v>肝病科</c:v>
                </c:pt>
                <c:pt idx="24">
                  <c:v>重症医学科</c:v>
                </c:pt>
                <c:pt idx="25">
                  <c:v>肛肠科</c:v>
                </c:pt>
                <c:pt idx="26">
                  <c:v>神经外科</c:v>
                </c:pt>
                <c:pt idx="27">
                  <c:v>脾胃科消化科合并</c:v>
                </c:pt>
                <c:pt idx="28">
                  <c:v>周围血管科</c:v>
                </c:pt>
                <c:pt idx="29">
                  <c:v>关节骨科</c:v>
                </c:pt>
                <c:pt idx="30">
                  <c:v>身心医学科</c:v>
                </c:pt>
                <c:pt idx="31">
                  <c:v>综合内科</c:v>
                </c:pt>
                <c:pt idx="32">
                  <c:v>骨科</c:v>
                </c:pt>
                <c:pt idx="33">
                  <c:v>肝胆外科</c:v>
                </c:pt>
                <c:pt idx="34">
                  <c:v>东区肾病科</c:v>
                </c:pt>
                <c:pt idx="35">
                  <c:v>肾脏内科</c:v>
                </c:pt>
                <c:pt idx="36">
                  <c:v>运动损伤骨科</c:v>
                </c:pt>
                <c:pt idx="37">
                  <c:v>肿瘤内科</c:v>
                </c:pt>
                <c:pt idx="38">
                  <c:v>妇科妇二科合并</c:v>
                </c:pt>
                <c:pt idx="39">
                  <c:v>脑病二科</c:v>
                </c:pt>
                <c:pt idx="40">
                  <c:v>显微骨科</c:v>
                </c:pt>
                <c:pt idx="41">
                  <c:v>血液科</c:v>
                </c:pt>
                <c:pt idx="42">
                  <c:v>心病四科</c:v>
                </c:pt>
                <c:pt idx="43">
                  <c:v>脾胃病科</c:v>
                </c:pt>
                <c:pt idx="44">
                  <c:v>消化内科</c:v>
                </c:pt>
                <c:pt idx="45">
                  <c:v>普通外科</c:v>
                </c:pt>
                <c:pt idx="46">
                  <c:v>眼科</c:v>
                </c:pt>
                <c:pt idx="47">
                  <c:v>心病三科</c:v>
                </c:pt>
                <c:pt idx="48">
                  <c:v>治未病中心</c:v>
                </c:pt>
                <c:pt idx="49">
                  <c:v>脑病一科</c:v>
                </c:pt>
                <c:pt idx="50">
                  <c:v>脊柱骨科</c:v>
                </c:pt>
                <c:pt idx="51">
                  <c:v>产科</c:v>
                </c:pt>
                <c:pt idx="52">
                  <c:v>男科</c:v>
                </c:pt>
                <c:pt idx="53">
                  <c:v>乳腺甲状腺外科</c:v>
                </c:pt>
                <c:pt idx="54">
                  <c:v>风湿病科</c:v>
                </c:pt>
                <c:pt idx="55">
                  <c:v>中医经典科</c:v>
                </c:pt>
                <c:pt idx="56">
                  <c:v>推拿科</c:v>
                </c:pt>
                <c:pt idx="57">
                  <c:v>针灸科</c:v>
                </c:pt>
                <c:pt idx="58">
                  <c:v>胸外科</c:v>
                </c:pt>
                <c:pt idx="59">
                  <c:v>肾病科</c:v>
                </c:pt>
                <c:pt idx="60">
                  <c:v>美容皮肤科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97.18028472709186</c:v>
                </c:pt>
                <c:pt idx="2">
                  <c:v>92.75174272412305</c:v>
                </c:pt>
                <c:pt idx="3">
                  <c:v>91.66498099005591</c:v>
                </c:pt>
                <c:pt idx="4">
                  <c:v>90.20159329847783</c:v>
                </c:pt>
                <c:pt idx="5">
                  <c:v>89.62820966179781</c:v>
                </c:pt>
                <c:pt idx="6">
                  <c:v>88.41434878530777</c:v>
                </c:pt>
                <c:pt idx="7">
                  <c:v>83.36905745289246</c:v>
                </c:pt>
                <c:pt idx="8">
                  <c:v>80.71424644552535</c:v>
                </c:pt>
                <c:pt idx="9">
                  <c:v>78.65942532938504</c:v>
                </c:pt>
                <c:pt idx="10">
                  <c:v>77.29746539682371</c:v>
                </c:pt>
                <c:pt idx="11">
                  <c:v>76.71501446895115</c:v>
                </c:pt>
                <c:pt idx="12">
                  <c:v>75.98000718215725</c:v>
                </c:pt>
                <c:pt idx="13">
                  <c:v>75.70315531754848</c:v>
                </c:pt>
                <c:pt idx="14">
                  <c:v>73.44482995353391</c:v>
                </c:pt>
                <c:pt idx="15">
                  <c:v>71.78333576540695</c:v>
                </c:pt>
                <c:pt idx="16">
                  <c:v>71.05917274176488</c:v>
                </c:pt>
                <c:pt idx="17">
                  <c:v>69.34109887411748</c:v>
                </c:pt>
                <c:pt idx="18">
                  <c:v>67.95454886463628</c:v>
                </c:pt>
                <c:pt idx="19">
                  <c:v>67.48483320306521</c:v>
                </c:pt>
                <c:pt idx="20">
                  <c:v>67.24238728458477</c:v>
                </c:pt>
                <c:pt idx="21">
                  <c:v>62.57500609143231</c:v>
                </c:pt>
                <c:pt idx="22">
                  <c:v>61.97191097766819</c:v>
                </c:pt>
                <c:pt idx="23">
                  <c:v>60.5518152326476</c:v>
                </c:pt>
                <c:pt idx="24">
                  <c:v>55.74866348972711</c:v>
                </c:pt>
                <c:pt idx="25">
                  <c:v>53.047889753405144</c:v>
                </c:pt>
                <c:pt idx="26">
                  <c:v>50.17407703292314</c:v>
                </c:pt>
                <c:pt idx="27">
                  <c:v>50.13705357614734</c:v>
                </c:pt>
                <c:pt idx="28">
                  <c:v>48.54769727974846</c:v>
                </c:pt>
                <c:pt idx="29">
                  <c:v>46.67561110015833</c:v>
                </c:pt>
                <c:pt idx="30">
                  <c:v>46.635356574055955</c:v>
                </c:pt>
                <c:pt idx="31">
                  <c:v>46.19312357708276</c:v>
                </c:pt>
                <c:pt idx="32">
                  <c:v>45.945838955473796</c:v>
                </c:pt>
                <c:pt idx="33">
                  <c:v>45.12053541171329</c:v>
                </c:pt>
                <c:pt idx="34">
                  <c:v>44.49433260283147</c:v>
                </c:pt>
                <c:pt idx="35">
                  <c:v>41.15917369605949</c:v>
                </c:pt>
                <c:pt idx="36">
                  <c:v>36.843838747501465</c:v>
                </c:pt>
                <c:pt idx="37">
                  <c:v>35.717475770913396</c:v>
                </c:pt>
                <c:pt idx="38">
                  <c:v>35.501954996057236</c:v>
                </c:pt>
                <c:pt idx="39">
                  <c:v>30.01422853696185</c:v>
                </c:pt>
                <c:pt idx="40">
                  <c:v>27.21393033123703</c:v>
                </c:pt>
                <c:pt idx="41">
                  <c:v>25.621669313277547</c:v>
                </c:pt>
                <c:pt idx="42">
                  <c:v>24.755221476357505</c:v>
                </c:pt>
                <c:pt idx="43">
                  <c:v>24.308908649947572</c:v>
                </c:pt>
                <c:pt idx="44">
                  <c:v>22.99489646268455</c:v>
                </c:pt>
                <c:pt idx="45">
                  <c:v>22.66003956343953</c:v>
                </c:pt>
                <c:pt idx="46">
                  <c:v>22.450821647148395</c:v>
                </c:pt>
                <c:pt idx="47">
                  <c:v>21.82564042038121</c:v>
                </c:pt>
                <c:pt idx="48">
                  <c:v>21.40305103562494</c:v>
                </c:pt>
                <c:pt idx="49">
                  <c:v>20.16825999256115</c:v>
                </c:pt>
                <c:pt idx="50">
                  <c:v>18.663576249741837</c:v>
                </c:pt>
                <c:pt idx="51">
                  <c:v>17.267639601785085</c:v>
                </c:pt>
                <c:pt idx="52">
                  <c:v>16.378147418233922</c:v>
                </c:pt>
                <c:pt idx="53">
                  <c:v>15.859220838570176</c:v>
                </c:pt>
                <c:pt idx="54">
                  <c:v>15.54835913761472</c:v>
                </c:pt>
                <c:pt idx="55">
                  <c:v>14.90297912393973</c:v>
                </c:pt>
                <c:pt idx="56">
                  <c:v>9.280781142411538</c:v>
                </c:pt>
                <c:pt idx="57">
                  <c:v>8.247314712816175</c:v>
                </c:pt>
                <c:pt idx="58">
                  <c:v>7.413115650288235</c:v>
                </c:pt>
                <c:pt idx="59">
                  <c:v>5.59892302363884</c:v>
                </c:pt>
                <c:pt idx="60">
                  <c:v>4.867936733925351</c:v>
                </c:pt>
                <c:pt idx="61">
                  <c:v>0.4842421748754929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脊柱骨科</c:v>
                </c:pt>
                <c:pt idx="2">
                  <c:v>肝病科</c:v>
                </c:pt>
                <c:pt idx="3">
                  <c:v>中医经典科</c:v>
                </c:pt>
                <c:pt idx="4">
                  <c:v>内分泌科</c:v>
                </c:pt>
                <c:pt idx="5">
                  <c:v>肾脏内科</c:v>
                </c:pt>
                <c:pt idx="6">
                  <c:v>心病四科</c:v>
                </c:pt>
                <c:pt idx="7">
                  <c:v>肾病科</c:v>
                </c:pt>
                <c:pt idx="8">
                  <c:v>泌尿外科</c:v>
                </c:pt>
                <c:pt idx="9">
                  <c:v>美容皮肤科</c:v>
                </c:pt>
                <c:pt idx="10">
                  <c:v>普通外科</c:v>
                </c:pt>
                <c:pt idx="11">
                  <c:v>小儿推拿科</c:v>
                </c:pt>
                <c:pt idx="12">
                  <c:v>胸外科</c:v>
                </c:pt>
                <c:pt idx="13">
                  <c:v>风湿病科</c:v>
                </c:pt>
                <c:pt idx="14">
                  <c:v>西区重症医学科</c:v>
                </c:pt>
                <c:pt idx="15">
                  <c:v>脾胃病科</c:v>
                </c:pt>
                <c:pt idx="16">
                  <c:v>综合内科</c:v>
                </c:pt>
                <c:pt idx="17">
                  <c:v>运动损伤骨科</c:v>
                </c:pt>
                <c:pt idx="18">
                  <c:v>创伤骨科</c:v>
                </c:pt>
                <c:pt idx="19">
                  <c:v>针灸科</c:v>
                </c:pt>
                <c:pt idx="20">
                  <c:v>产科</c:v>
                </c:pt>
                <c:pt idx="21">
                  <c:v>心血管内科</c:v>
                </c:pt>
                <c:pt idx="22">
                  <c:v>周围血管科</c:v>
                </c:pt>
                <c:pt idx="23">
                  <c:v>推拿科</c:v>
                </c:pt>
                <c:pt idx="24">
                  <c:v>身心医学科</c:v>
                </c:pt>
                <c:pt idx="25">
                  <c:v>乳腺甲状腺外科</c:v>
                </c:pt>
                <c:pt idx="26">
                  <c:v>重症医学科</c:v>
                </c:pt>
                <c:pt idx="27">
                  <c:v>儿科</c:v>
                </c:pt>
                <c:pt idx="28">
                  <c:v>东区重症医学科</c:v>
                </c:pt>
                <c:pt idx="29">
                  <c:v>男科</c:v>
                </c:pt>
                <c:pt idx="30">
                  <c:v>治未病中心</c:v>
                </c:pt>
                <c:pt idx="31">
                  <c:v>妇科妇二科合并</c:v>
                </c:pt>
                <c:pt idx="32">
                  <c:v>神经内科</c:v>
                </c:pt>
                <c:pt idx="33">
                  <c:v>骨科</c:v>
                </c:pt>
                <c:pt idx="34">
                  <c:v>中医外治中心</c:v>
                </c:pt>
                <c:pt idx="35">
                  <c:v>显微骨科</c:v>
                </c:pt>
                <c:pt idx="36">
                  <c:v>脑病二科</c:v>
                </c:pt>
                <c:pt idx="37">
                  <c:v>老年医学科</c:v>
                </c:pt>
                <c:pt idx="38">
                  <c:v>肛肠科</c:v>
                </c:pt>
                <c:pt idx="39">
                  <c:v>皮肤科</c:v>
                </c:pt>
                <c:pt idx="40">
                  <c:v>妇科</c:v>
                </c:pt>
                <c:pt idx="41">
                  <c:v>脾胃科消化科合并</c:v>
                </c:pt>
                <c:pt idx="42">
                  <c:v>消化内科</c:v>
                </c:pt>
                <c:pt idx="43">
                  <c:v>血液科</c:v>
                </c:pt>
                <c:pt idx="44">
                  <c:v>妇二科</c:v>
                </c:pt>
                <c:pt idx="45">
                  <c:v>心病三科</c:v>
                </c:pt>
                <c:pt idx="46">
                  <c:v>东区肾病科</c:v>
                </c:pt>
                <c:pt idx="47">
                  <c:v>小儿骨科</c:v>
                </c:pt>
                <c:pt idx="48">
                  <c:v>神经外科</c:v>
                </c:pt>
                <c:pt idx="49">
                  <c:v>口腔科</c:v>
                </c:pt>
                <c:pt idx="50">
                  <c:v>肿瘤内科</c:v>
                </c:pt>
                <c:pt idx="51">
                  <c:v>微创骨科</c:v>
                </c:pt>
                <c:pt idx="52">
                  <c:v>康复科</c:v>
                </c:pt>
                <c:pt idx="53">
                  <c:v>呼吸内科</c:v>
                </c:pt>
                <c:pt idx="54">
                  <c:v>医院</c:v>
                </c:pt>
                <c:pt idx="55">
                  <c:v>脑病三科</c:v>
                </c:pt>
                <c:pt idx="56">
                  <c:v>眼科</c:v>
                </c:pt>
                <c:pt idx="57">
                  <c:v>心病一科</c:v>
                </c:pt>
                <c:pt idx="58">
                  <c:v>脑病一科</c:v>
                </c:pt>
                <c:pt idx="59">
                  <c:v>关节骨科</c:v>
                </c:pt>
                <c:pt idx="60">
                  <c:v>耳鼻喉科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97.33425438449599</c:v>
                </c:pt>
                <c:pt idx="2">
                  <c:v>94.50820570019076</c:v>
                </c:pt>
                <c:pt idx="3">
                  <c:v>94.41528000179427</c:v>
                </c:pt>
                <c:pt idx="4">
                  <c:v>94.3228795238333</c:v>
                </c:pt>
                <c:pt idx="5">
                  <c:v>93.11193606321302</c:v>
                </c:pt>
                <c:pt idx="6">
                  <c:v>93.00482133999054</c:v>
                </c:pt>
                <c:pt idx="7">
                  <c:v>90.03986386003477</c:v>
                </c:pt>
                <c:pt idx="8">
                  <c:v>89.2879563154384</c:v>
                </c:pt>
                <c:pt idx="9">
                  <c:v>88.59054693551923</c:v>
                </c:pt>
                <c:pt idx="10">
                  <c:v>88.31944385385707</c:v>
                </c:pt>
                <c:pt idx="11">
                  <c:v>88.24737676012685</c:v>
                </c:pt>
                <c:pt idx="12">
                  <c:v>87.00958291952882</c:v>
                </c:pt>
                <c:pt idx="13">
                  <c:v>78.58930983810092</c:v>
                </c:pt>
                <c:pt idx="14">
                  <c:v>78.37577792998545</c:v>
                </c:pt>
                <c:pt idx="15">
                  <c:v>75.56630740402328</c:v>
                </c:pt>
                <c:pt idx="16">
                  <c:v>75.20448223903104</c:v>
                </c:pt>
                <c:pt idx="17">
                  <c:v>74.5198875304796</c:v>
                </c:pt>
                <c:pt idx="18">
                  <c:v>72.89689032742912</c:v>
                </c:pt>
                <c:pt idx="19">
                  <c:v>72.79055453505335</c:v>
                </c:pt>
                <c:pt idx="20">
                  <c:v>71.16454179820028</c:v>
                </c:pt>
                <c:pt idx="21">
                  <c:v>70.50063343337833</c:v>
                </c:pt>
                <c:pt idx="22">
                  <c:v>70.17932292934738</c:v>
                </c:pt>
                <c:pt idx="23">
                  <c:v>67.81415856273038</c:v>
                </c:pt>
                <c:pt idx="24">
                  <c:v>67.15261131303747</c:v>
                </c:pt>
                <c:pt idx="25">
                  <c:v>66.83849656289038</c:v>
                </c:pt>
                <c:pt idx="26">
                  <c:v>63.36154665434676</c:v>
                </c:pt>
                <c:pt idx="27">
                  <c:v>62.78839101208257</c:v>
                </c:pt>
                <c:pt idx="28">
                  <c:v>58.13046845410242</c:v>
                </c:pt>
                <c:pt idx="29">
                  <c:v>57.1155453050221</c:v>
                </c:pt>
                <c:pt idx="30">
                  <c:v>55.48030668802817</c:v>
                </c:pt>
                <c:pt idx="31">
                  <c:v>55.08826874275696</c:v>
                </c:pt>
                <c:pt idx="32">
                  <c:v>50.46806356108937</c:v>
                </c:pt>
                <c:pt idx="33">
                  <c:v>49.17948330437238</c:v>
                </c:pt>
                <c:pt idx="34">
                  <c:v>48.714339556801505</c:v>
                </c:pt>
                <c:pt idx="35">
                  <c:v>46.00794381545906</c:v>
                </c:pt>
                <c:pt idx="36">
                  <c:v>44.70560297585925</c:v>
                </c:pt>
                <c:pt idx="37">
                  <c:v>44.44403229194402</c:v>
                </c:pt>
                <c:pt idx="38">
                  <c:v>44.272159159284385</c:v>
                </c:pt>
                <c:pt idx="39">
                  <c:v>42.59851606164069</c:v>
                </c:pt>
                <c:pt idx="40">
                  <c:v>40.70362929110883</c:v>
                </c:pt>
                <c:pt idx="41">
                  <c:v>40.50615575432296</c:v>
                </c:pt>
                <c:pt idx="42">
                  <c:v>37.55840418330077</c:v>
                </c:pt>
                <c:pt idx="43">
                  <c:v>35.497739775913736</c:v>
                </c:pt>
                <c:pt idx="44">
                  <c:v>35.23683117497732</c:v>
                </c:pt>
                <c:pt idx="45">
                  <c:v>34.861617499373175</c:v>
                </c:pt>
                <c:pt idx="46">
                  <c:v>32.98763576265018</c:v>
                </c:pt>
                <c:pt idx="47">
                  <c:v>32.608537314799435</c:v>
                </c:pt>
                <c:pt idx="48">
                  <c:v>32.15683389280424</c:v>
                </c:pt>
                <c:pt idx="49">
                  <c:v>31.963224449734906</c:v>
                </c:pt>
                <c:pt idx="50">
                  <c:v>29.292708508268273</c:v>
                </c:pt>
                <c:pt idx="51">
                  <c:v>28.897114560737197</c:v>
                </c:pt>
                <c:pt idx="52">
                  <c:v>24.3401025261934</c:v>
                </c:pt>
                <c:pt idx="53">
                  <c:v>24.275065986888556</c:v>
                </c:pt>
                <c:pt idx="54">
                  <c:v>23.657490459661393</c:v>
                </c:pt>
                <c:pt idx="55">
                  <c:v>20.254376136753365</c:v>
                </c:pt>
                <c:pt idx="56">
                  <c:v>17.95107426769461</c:v>
                </c:pt>
                <c:pt idx="57">
                  <c:v>17.58620766585501</c:v>
                </c:pt>
                <c:pt idx="58">
                  <c:v>15.190705655696762</c:v>
                </c:pt>
                <c:pt idx="59">
                  <c:v>12.330495695913283</c:v>
                </c:pt>
                <c:pt idx="60">
                  <c:v>3.3526644440117614</c:v>
                </c:pt>
                <c:pt idx="61">
                  <c:v>0.3781593141186654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创伤骨科</c:v>
                </c:pt>
                <c:pt idx="2">
                  <c:v>小儿骨科</c:v>
                </c:pt>
                <c:pt idx="3">
                  <c:v>消化内科</c:v>
                </c:pt>
                <c:pt idx="4">
                  <c:v>西区重症医学科</c:v>
                </c:pt>
                <c:pt idx="5">
                  <c:v>心病二科</c:v>
                </c:pt>
                <c:pt idx="6">
                  <c:v>血液科</c:v>
                </c:pt>
                <c:pt idx="7">
                  <c:v>妇二科</c:v>
                </c:pt>
                <c:pt idx="8">
                  <c:v>脑病二科</c:v>
                </c:pt>
                <c:pt idx="9">
                  <c:v>内分泌科</c:v>
                </c:pt>
                <c:pt idx="10">
                  <c:v>肿瘤内科</c:v>
                </c:pt>
                <c:pt idx="11">
                  <c:v>心病一科</c:v>
                </c:pt>
                <c:pt idx="12">
                  <c:v>乳腺甲状腺外科</c:v>
                </c:pt>
                <c:pt idx="13">
                  <c:v>脑病三科</c:v>
                </c:pt>
                <c:pt idx="14">
                  <c:v>老年医学科</c:v>
                </c:pt>
                <c:pt idx="15">
                  <c:v>妇科</c:v>
                </c:pt>
                <c:pt idx="16">
                  <c:v>肝胆外科</c:v>
                </c:pt>
                <c:pt idx="17">
                  <c:v>肾脏内科</c:v>
                </c:pt>
                <c:pt idx="18">
                  <c:v>男科</c:v>
                </c:pt>
                <c:pt idx="19">
                  <c:v>产科</c:v>
                </c:pt>
                <c:pt idx="20">
                  <c:v>治未病中心</c:v>
                </c:pt>
                <c:pt idx="21">
                  <c:v>皮肤科</c:v>
                </c:pt>
                <c:pt idx="22">
                  <c:v>口腔科</c:v>
                </c:pt>
                <c:pt idx="23">
                  <c:v>显微骨科</c:v>
                </c:pt>
                <c:pt idx="24">
                  <c:v>神经外科</c:v>
                </c:pt>
                <c:pt idx="25">
                  <c:v>小儿推拿科</c:v>
                </c:pt>
                <c:pt idx="26">
                  <c:v>东区重症医学科</c:v>
                </c:pt>
                <c:pt idx="27">
                  <c:v>重症医学科</c:v>
                </c:pt>
                <c:pt idx="28">
                  <c:v>胸外科</c:v>
                </c:pt>
                <c:pt idx="29">
                  <c:v>眼科</c:v>
                </c:pt>
                <c:pt idx="30">
                  <c:v>身心医学科</c:v>
                </c:pt>
                <c:pt idx="31">
                  <c:v>心病三科</c:v>
                </c:pt>
                <c:pt idx="32">
                  <c:v>脊柱骨科</c:v>
                </c:pt>
                <c:pt idx="33">
                  <c:v>东区肾病科</c:v>
                </c:pt>
                <c:pt idx="34">
                  <c:v>心病四科</c:v>
                </c:pt>
                <c:pt idx="35">
                  <c:v>医院</c:v>
                </c:pt>
                <c:pt idx="36">
                  <c:v>普通外科</c:v>
                </c:pt>
                <c:pt idx="37">
                  <c:v>综合内科</c:v>
                </c:pt>
                <c:pt idx="38">
                  <c:v>针灸科</c:v>
                </c:pt>
                <c:pt idx="39">
                  <c:v>美容皮肤科</c:v>
                </c:pt>
                <c:pt idx="40">
                  <c:v>周围血管科</c:v>
                </c:pt>
                <c:pt idx="41">
                  <c:v>耳鼻喉科</c:v>
                </c:pt>
                <c:pt idx="42">
                  <c:v>关节骨科</c:v>
                </c:pt>
                <c:pt idx="43">
                  <c:v>脾胃科消化科合并</c:v>
                </c:pt>
                <c:pt idx="44">
                  <c:v>中医经典科</c:v>
                </c:pt>
                <c:pt idx="45">
                  <c:v>肾病科</c:v>
                </c:pt>
                <c:pt idx="46">
                  <c:v>运动损伤骨科</c:v>
                </c:pt>
                <c:pt idx="47">
                  <c:v>康复科</c:v>
                </c:pt>
                <c:pt idx="48">
                  <c:v>神经内科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儿科</c:v>
                </c:pt>
                <c:pt idx="52">
                  <c:v>泌尿外科</c:v>
                </c:pt>
                <c:pt idx="53">
                  <c:v>脑病一科</c:v>
                </c:pt>
                <c:pt idx="54">
                  <c:v>推拿科</c:v>
                </c:pt>
                <c:pt idx="55">
                  <c:v>中医外治中心</c:v>
                </c:pt>
                <c:pt idx="56">
                  <c:v>脾胃病科</c:v>
                </c:pt>
                <c:pt idx="57">
                  <c:v>风湿病科</c:v>
                </c:pt>
                <c:pt idx="58">
                  <c:v>肝病科</c:v>
                </c:pt>
                <c:pt idx="59">
                  <c:v>肛肠科</c:v>
                </c:pt>
                <c:pt idx="60">
                  <c:v>心血管内科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99.81360856578246</c:v>
                </c:pt>
                <c:pt idx="2">
                  <c:v>97.25319253444829</c:v>
                </c:pt>
                <c:pt idx="3">
                  <c:v>93.56312223914742</c:v>
                </c:pt>
                <c:pt idx="4">
                  <c:v>92.51162310496561</c:v>
                </c:pt>
                <c:pt idx="5">
                  <c:v>89.76081745144882</c:v>
                </c:pt>
                <c:pt idx="6">
                  <c:v>88.30408535418626</c:v>
                </c:pt>
                <c:pt idx="7">
                  <c:v>86.81252523063431</c:v>
                </c:pt>
                <c:pt idx="8">
                  <c:v>86.55804083087753</c:v>
                </c:pt>
                <c:pt idx="9">
                  <c:v>83.14681230429342</c:v>
                </c:pt>
                <c:pt idx="10">
                  <c:v>82.6713118622095</c:v>
                </c:pt>
                <c:pt idx="11">
                  <c:v>82.49062616361422</c:v>
                </c:pt>
                <c:pt idx="12">
                  <c:v>82.05164521557306</c:v>
                </c:pt>
                <c:pt idx="13">
                  <c:v>80.94752963783057</c:v>
                </c:pt>
                <c:pt idx="14">
                  <c:v>79.85582146710983</c:v>
                </c:pt>
                <c:pt idx="15">
                  <c:v>78.62485425613029</c:v>
                </c:pt>
                <c:pt idx="16">
                  <c:v>77.06837867790438</c:v>
                </c:pt>
                <c:pt idx="17">
                  <c:v>76.59276205547597</c:v>
                </c:pt>
                <c:pt idx="18">
                  <c:v>75.86346873620667</c:v>
                </c:pt>
                <c:pt idx="19">
                  <c:v>75.78072048094725</c:v>
                </c:pt>
                <c:pt idx="20">
                  <c:v>70.6075741223889</c:v>
                </c:pt>
                <c:pt idx="21">
                  <c:v>68.51727755699086</c:v>
                </c:pt>
                <c:pt idx="22">
                  <c:v>67.00542788255258</c:v>
                </c:pt>
                <c:pt idx="23">
                  <c:v>65.76766207931509</c:v>
                </c:pt>
                <c:pt idx="24">
                  <c:v>65.39919807362382</c:v>
                </c:pt>
                <c:pt idx="25">
                  <c:v>65.22299944027111</c:v>
                </c:pt>
                <c:pt idx="26">
                  <c:v>63.74284332200654</c:v>
                </c:pt>
                <c:pt idx="27">
                  <c:v>62.75754883780451</c:v>
                </c:pt>
                <c:pt idx="28">
                  <c:v>62.19425770167539</c:v>
                </c:pt>
                <c:pt idx="29">
                  <c:v>61.933375207234235</c:v>
                </c:pt>
                <c:pt idx="30">
                  <c:v>61.106030408572536</c:v>
                </c:pt>
                <c:pt idx="31">
                  <c:v>59.78179381104447</c:v>
                </c:pt>
                <c:pt idx="32">
                  <c:v>59.672309046805736</c:v>
                </c:pt>
                <c:pt idx="33">
                  <c:v>59.03899444241613</c:v>
                </c:pt>
                <c:pt idx="34">
                  <c:v>56.96481033378734</c:v>
                </c:pt>
                <c:pt idx="35">
                  <c:v>56.54458705873541</c:v>
                </c:pt>
                <c:pt idx="36">
                  <c:v>56.18893633272793</c:v>
                </c:pt>
                <c:pt idx="37">
                  <c:v>56.16570966833295</c:v>
                </c:pt>
                <c:pt idx="38">
                  <c:v>52.670441050851025</c:v>
                </c:pt>
                <c:pt idx="39">
                  <c:v>52.075394203441085</c:v>
                </c:pt>
                <c:pt idx="40">
                  <c:v>48.0183813354194</c:v>
                </c:pt>
                <c:pt idx="41">
                  <c:v>47.90175158371701</c:v>
                </c:pt>
                <c:pt idx="42">
                  <c:v>46.90315031427779</c:v>
                </c:pt>
                <c:pt idx="43">
                  <c:v>46.0138547014085</c:v>
                </c:pt>
                <c:pt idx="44">
                  <c:v>41.46800235934914</c:v>
                </c:pt>
                <c:pt idx="45">
                  <c:v>36.029719307874075</c:v>
                </c:pt>
                <c:pt idx="46">
                  <c:v>35.61363715777539</c:v>
                </c:pt>
                <c:pt idx="47">
                  <c:v>34.48396213478469</c:v>
                </c:pt>
                <c:pt idx="48">
                  <c:v>34.191843951792265</c:v>
                </c:pt>
                <c:pt idx="49">
                  <c:v>33.956998012630635</c:v>
                </c:pt>
                <c:pt idx="50">
                  <c:v>32.41777971609947</c:v>
                </c:pt>
                <c:pt idx="51">
                  <c:v>31.9574459366009</c:v>
                </c:pt>
                <c:pt idx="52">
                  <c:v>28.670465064940828</c:v>
                </c:pt>
                <c:pt idx="53">
                  <c:v>27.34049042280823</c:v>
                </c:pt>
                <c:pt idx="54">
                  <c:v>26.36585077747127</c:v>
                </c:pt>
                <c:pt idx="55">
                  <c:v>22.692213239253633</c:v>
                </c:pt>
                <c:pt idx="56">
                  <c:v>19.788308293440956</c:v>
                </c:pt>
                <c:pt idx="57">
                  <c:v>17.275275922068978</c:v>
                </c:pt>
                <c:pt idx="58">
                  <c:v>10.68024756951295</c:v>
                </c:pt>
                <c:pt idx="59">
                  <c:v>6.710427237557961</c:v>
                </c:pt>
                <c:pt idx="60">
                  <c:v>6.019606171744803</c:v>
                </c:pt>
                <c:pt idx="61">
                  <c:v>4.045048368424578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67.6810001428028</c:v>
                </c:pt>
                <c:pt idx="1">
                  <c:v>60.54378001610904</c:v>
                </c:pt>
                <c:pt idx="2">
                  <c:v>59.643114365880976</c:v>
                </c:pt>
                <c:pt idx="3">
                  <c:v>58.226100308782655</c:v>
                </c:pt>
                <c:pt idx="4">
                  <c:v>57.715045181081756</c:v>
                </c:pt>
                <c:pt idx="5">
                  <c:v>57.564079853706225</c:v>
                </c:pt>
                <c:pt idx="6">
                  <c:v>56.89857286600192</c:v>
                </c:pt>
                <c:pt idx="7">
                  <c:v>56.87224126166149</c:v>
                </c:pt>
                <c:pt idx="8">
                  <c:v>56.744453641583185</c:v>
                </c:pt>
                <c:pt idx="9">
                  <c:v>56.482660857378896</c:v>
                </c:pt>
                <c:pt idx="10">
                  <c:v>55.37781853504014</c:v>
                </c:pt>
                <c:pt idx="11">
                  <c:v>54.996953859215985</c:v>
                </c:pt>
                <c:pt idx="12">
                  <c:v>54.76407683518347</c:v>
                </c:pt>
                <c:pt idx="13">
                  <c:v>54.68885953908657</c:v>
                </c:pt>
                <c:pt idx="14">
                  <c:v>54.30855317453403</c:v>
                </c:pt>
                <c:pt idx="15">
                  <c:v>53.785611904136495</c:v>
                </c:pt>
                <c:pt idx="16">
                  <c:v>53.23087487592444</c:v>
                </c:pt>
                <c:pt idx="17">
                  <c:v>52.89075487744141</c:v>
                </c:pt>
                <c:pt idx="18">
                  <c:v>52.72847226817667</c:v>
                </c:pt>
                <c:pt idx="19">
                  <c:v>52.317319671727766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31.309109921541683</c:v>
                </c:pt>
                <c:pt idx="1">
                  <c:v>31.783630168363224</c:v>
                </c:pt>
                <c:pt idx="2">
                  <c:v>24.906038605420388</c:v>
                </c:pt>
                <c:pt idx="3">
                  <c:v>46.17467400703145</c:v>
                </c:pt>
                <c:pt idx="4">
                  <c:v>54.60240429107727</c:v>
                </c:pt>
                <c:pt idx="5">
                  <c:v>49.47604690432284</c:v>
                </c:pt>
                <c:pt idx="6">
                  <c:v>58.034525888603994</c:v>
                </c:pt>
                <c:pt idx="7">
                  <c:v>45.68038462226066</c:v>
                </c:pt>
                <c:pt idx="8">
                  <c:v>43.582982638822344</c:v>
                </c:pt>
                <c:pt idx="9">
                  <c:v>55.71709227716002</c:v>
                </c:pt>
                <c:pt idx="10">
                  <c:v>47.69201606532354</c:v>
                </c:pt>
                <c:pt idx="11">
                  <c:v>53.11637483340965</c:v>
                </c:pt>
                <c:pt idx="12">
                  <c:v>45.260785067754966</c:v>
                </c:pt>
                <c:pt idx="13">
                  <c:v>42.62179475800837</c:v>
                </c:pt>
                <c:pt idx="14">
                  <c:v>31.170859769991555</c:v>
                </c:pt>
                <c:pt idx="15">
                  <c:v>37.520037854515735</c:v>
                </c:pt>
                <c:pt idx="16">
                  <c:v>26.051710003620368</c:v>
                </c:pt>
                <c:pt idx="17">
                  <c:v>37.4793792600157</c:v>
                </c:pt>
                <c:pt idx="18">
                  <c:v>58.04177588766712</c:v>
                </c:pt>
                <c:pt idx="19">
                  <c:v>68.28629013920079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医院</c:v>
                </c:pt>
                <c:pt idx="2">
                  <c:v>肛肠科</c:v>
                </c:pt>
                <c:pt idx="3">
                  <c:v>脾胃病科</c:v>
                </c:pt>
                <c:pt idx="4">
                  <c:v>心病一科</c:v>
                </c:pt>
                <c:pt idx="5">
                  <c:v>肝胆外科</c:v>
                </c:pt>
                <c:pt idx="6">
                  <c:v>妇二科</c:v>
                </c:pt>
                <c:pt idx="7">
                  <c:v>脑病二科</c:v>
                </c:pt>
                <c:pt idx="8">
                  <c:v>心病二科</c:v>
                </c:pt>
                <c:pt idx="9">
                  <c:v>微创骨科</c:v>
                </c:pt>
                <c:pt idx="10">
                  <c:v>产科</c:v>
                </c:pt>
                <c:pt idx="11">
                  <c:v>东区肾病科</c:v>
                </c:pt>
                <c:pt idx="12">
                  <c:v>妇科</c:v>
                </c:pt>
                <c:pt idx="13">
                  <c:v>骨科</c:v>
                </c:pt>
                <c:pt idx="14">
                  <c:v>肾病科</c:v>
                </c:pt>
                <c:pt idx="15">
                  <c:v>老年医学科</c:v>
                </c:pt>
                <c:pt idx="16">
                  <c:v>运动损伤骨科</c:v>
                </c:pt>
                <c:pt idx="17">
                  <c:v>皮肤科</c:v>
                </c:pt>
                <c:pt idx="18">
                  <c:v>消化内科</c:v>
                </c:pt>
                <c:pt idx="19">
                  <c:v>东区重症医学科</c:v>
                </c:pt>
                <c:pt idx="20">
                  <c:v>西区重症医学科</c:v>
                </c:pt>
                <c:pt idx="21">
                  <c:v>肿瘤内科</c:v>
                </c:pt>
                <c:pt idx="22">
                  <c:v>心病三科</c:v>
                </c:pt>
                <c:pt idx="23">
                  <c:v>乳腺甲状腺外科</c:v>
                </c:pt>
                <c:pt idx="24">
                  <c:v>综合内科</c:v>
                </c:pt>
                <c:pt idx="25">
                  <c:v>创伤骨科</c:v>
                </c:pt>
                <c:pt idx="26">
                  <c:v>呼吸内科</c:v>
                </c:pt>
                <c:pt idx="27">
                  <c:v>中医经典科</c:v>
                </c:pt>
                <c:pt idx="28">
                  <c:v>儿科</c:v>
                </c:pt>
                <c:pt idx="29">
                  <c:v>血液科</c:v>
                </c:pt>
                <c:pt idx="30">
                  <c:v>耳鼻喉科</c:v>
                </c:pt>
                <c:pt idx="31">
                  <c:v>关节骨科</c:v>
                </c:pt>
                <c:pt idx="32">
                  <c:v>康复科</c:v>
                </c:pt>
                <c:pt idx="33">
                  <c:v>内分泌科</c:v>
                </c:pt>
                <c:pt idx="34">
                  <c:v>小儿推拿科</c:v>
                </c:pt>
                <c:pt idx="35">
                  <c:v>治未病中心</c:v>
                </c:pt>
                <c:pt idx="36">
                  <c:v>中医外治中心</c:v>
                </c:pt>
                <c:pt idx="37">
                  <c:v>男科</c:v>
                </c:pt>
                <c:pt idx="38">
                  <c:v>身心医学科</c:v>
                </c:pt>
                <c:pt idx="39">
                  <c:v>心血管内科</c:v>
                </c:pt>
                <c:pt idx="40">
                  <c:v>显微骨科</c:v>
                </c:pt>
                <c:pt idx="41">
                  <c:v>推拿科</c:v>
                </c:pt>
                <c:pt idx="42">
                  <c:v>妇科妇二科合并</c:v>
                </c:pt>
                <c:pt idx="43">
                  <c:v>重症医学科</c:v>
                </c:pt>
                <c:pt idx="44">
                  <c:v>肝病科</c:v>
                </c:pt>
                <c:pt idx="45">
                  <c:v>神经内科</c:v>
                </c:pt>
                <c:pt idx="46">
                  <c:v>口腔科</c:v>
                </c:pt>
                <c:pt idx="47">
                  <c:v>脊柱骨科</c:v>
                </c:pt>
                <c:pt idx="48">
                  <c:v>心病四科</c:v>
                </c:pt>
                <c:pt idx="49">
                  <c:v>普通外科</c:v>
                </c:pt>
                <c:pt idx="50">
                  <c:v>脑病一科</c:v>
                </c:pt>
                <c:pt idx="51">
                  <c:v>脑病三科</c:v>
                </c:pt>
                <c:pt idx="52">
                  <c:v>风湿病科</c:v>
                </c:pt>
                <c:pt idx="53">
                  <c:v>小儿骨科</c:v>
                </c:pt>
                <c:pt idx="54">
                  <c:v>眼科</c:v>
                </c:pt>
                <c:pt idx="55">
                  <c:v>神经外科</c:v>
                </c:pt>
                <c:pt idx="56">
                  <c:v>周围血管科</c:v>
                </c:pt>
                <c:pt idx="57">
                  <c:v>泌尿外科</c:v>
                </c:pt>
                <c:pt idx="58">
                  <c:v>美容皮肤科</c:v>
                </c:pt>
                <c:pt idx="59">
                  <c:v>胸外科</c:v>
                </c:pt>
                <c:pt idx="60">
                  <c:v>针灸科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82.49513923996622</c:v>
                </c:pt>
                <c:pt idx="2">
                  <c:v>10.762700450984122</c:v>
                </c:pt>
                <c:pt idx="3">
                  <c:v>8.417362190977665</c:v>
                </c:pt>
                <c:pt idx="4">
                  <c:v>3.9935041335400556</c:v>
                </c:pt>
                <c:pt idx="5">
                  <c:v>3.5797993636644714</c:v>
                </c:pt>
                <c:pt idx="6">
                  <c:v>2.837514386239366</c:v>
                </c:pt>
                <c:pt idx="7">
                  <c:v>2.5349400410730047</c:v>
                </c:pt>
                <c:pt idx="8">
                  <c:v>2.379579566117399</c:v>
                </c:pt>
                <c:pt idx="9">
                  <c:v>2.323749617547478</c:v>
                </c:pt>
                <c:pt idx="10">
                  <c:v>1.6367931141160157</c:v>
                </c:pt>
                <c:pt idx="11">
                  <c:v>1.2912344424009068</c:v>
                </c:pt>
                <c:pt idx="12">
                  <c:v>1.2904116350318429</c:v>
                </c:pt>
                <c:pt idx="13">
                  <c:v>1.1490530469909785</c:v>
                </c:pt>
                <c:pt idx="14">
                  <c:v>1.1362852006194142</c:v>
                </c:pt>
                <c:pt idx="15">
                  <c:v>1.1197432692918976</c:v>
                </c:pt>
                <c:pt idx="16">
                  <c:v>1.0014621283026042</c:v>
                </c:pt>
                <c:pt idx="17">
                  <c:v>0.8991133253649976</c:v>
                </c:pt>
                <c:pt idx="18">
                  <c:v>0.8779938356564595</c:v>
                </c:pt>
                <c:pt idx="19">
                  <c:v>0.7392469633810892</c:v>
                </c:pt>
                <c:pt idx="20">
                  <c:v>0.7045956094220744</c:v>
                </c:pt>
                <c:pt idx="21">
                  <c:v>0.6944626573454667</c:v>
                </c:pt>
                <c:pt idx="22">
                  <c:v>0.6777543769214742</c:v>
                </c:pt>
                <c:pt idx="23">
                  <c:v>0.6535161014316374</c:v>
                </c:pt>
                <c:pt idx="24">
                  <c:v>0.6516624256309462</c:v>
                </c:pt>
                <c:pt idx="25">
                  <c:v>0.6354445634147703</c:v>
                </c:pt>
                <c:pt idx="26">
                  <c:v>0.6310185110997105</c:v>
                </c:pt>
                <c:pt idx="27">
                  <c:v>0.5837811950033928</c:v>
                </c:pt>
                <c:pt idx="28">
                  <c:v>0.5487682696610787</c:v>
                </c:pt>
                <c:pt idx="29">
                  <c:v>0.5336171788558088</c:v>
                </c:pt>
                <c:pt idx="30">
                  <c:v>0.514782156356788</c:v>
                </c:pt>
                <c:pt idx="31">
                  <c:v>0.47800672811277767</c:v>
                </c:pt>
                <c:pt idx="32">
                  <c:v>0.47133873891455136</c:v>
                </c:pt>
                <c:pt idx="33">
                  <c:v>0.4688141670213624</c:v>
                </c:pt>
                <c:pt idx="34">
                  <c:v>0.4600656734229124</c:v>
                </c:pt>
                <c:pt idx="35">
                  <c:v>0.4597869624421442</c:v>
                </c:pt>
                <c:pt idx="36">
                  <c:v>0.4554743500529817</c:v>
                </c:pt>
                <c:pt idx="37">
                  <c:v>0.4535918884055136</c:v>
                </c:pt>
                <c:pt idx="38">
                  <c:v>0.43578363175817775</c:v>
                </c:pt>
                <c:pt idx="39">
                  <c:v>0.42571877773896527</c:v>
                </c:pt>
                <c:pt idx="40">
                  <c:v>0.4242859812401344</c:v>
                </c:pt>
                <c:pt idx="41">
                  <c:v>0.42353156444005813</c:v>
                </c:pt>
                <c:pt idx="42">
                  <c:v>0.42044690678603097</c:v>
                </c:pt>
                <c:pt idx="43">
                  <c:v>0.4076780104288163</c:v>
                </c:pt>
                <c:pt idx="44">
                  <c:v>0.4066492635193159</c:v>
                </c:pt>
                <c:pt idx="45">
                  <c:v>0.3898962524685633</c:v>
                </c:pt>
                <c:pt idx="46">
                  <c:v>0.3846567901236041</c:v>
                </c:pt>
                <c:pt idx="47">
                  <c:v>0.38385945186971976</c:v>
                </c:pt>
                <c:pt idx="48">
                  <c:v>0.3758271880620977</c:v>
                </c:pt>
                <c:pt idx="49">
                  <c:v>0.34518910324004987</c:v>
                </c:pt>
                <c:pt idx="50">
                  <c:v>0.33455827962533885</c:v>
                </c:pt>
                <c:pt idx="51">
                  <c:v>0.3294872253033001</c:v>
                </c:pt>
                <c:pt idx="52">
                  <c:v>0.32636631267334065</c:v>
                </c:pt>
                <c:pt idx="53">
                  <c:v>0.32283417065722614</c:v>
                </c:pt>
                <c:pt idx="54">
                  <c:v>0.32143318636075163</c:v>
                </c:pt>
                <c:pt idx="55">
                  <c:v>0.32102069136173333</c:v>
                </c:pt>
                <c:pt idx="56">
                  <c:v>0.3126316113514525</c:v>
                </c:pt>
                <c:pt idx="57">
                  <c:v>0.31023875954587726</c:v>
                </c:pt>
                <c:pt idx="58">
                  <c:v>0.3100780796501583</c:v>
                </c:pt>
                <c:pt idx="59">
                  <c:v>0.3026593397797385</c:v>
                </c:pt>
                <c:pt idx="60">
                  <c:v>0.30204426127281025</c:v>
                </c:pt>
                <c:pt idx="61">
                  <c:v>0.2953820193723197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显微骨科</c:v>
                </c:pt>
                <c:pt idx="2">
                  <c:v>呼吸内科</c:v>
                </c:pt>
                <c:pt idx="3">
                  <c:v>运动损伤骨科</c:v>
                </c:pt>
                <c:pt idx="4">
                  <c:v>中医经典科</c:v>
                </c:pt>
                <c:pt idx="5">
                  <c:v>治未病中心</c:v>
                </c:pt>
                <c:pt idx="6">
                  <c:v>耳鼻喉科</c:v>
                </c:pt>
                <c:pt idx="7">
                  <c:v>小儿推拿科</c:v>
                </c:pt>
                <c:pt idx="8">
                  <c:v>肾脏内科</c:v>
                </c:pt>
                <c:pt idx="9">
                  <c:v>骨科</c:v>
                </c:pt>
                <c:pt idx="10">
                  <c:v>肝胆外科</c:v>
                </c:pt>
                <c:pt idx="11">
                  <c:v>脾胃病科</c:v>
                </c:pt>
                <c:pt idx="12">
                  <c:v>脾胃科消化科合并</c:v>
                </c:pt>
                <c:pt idx="13">
                  <c:v>重症医学科</c:v>
                </c:pt>
                <c:pt idx="14">
                  <c:v>普通外科</c:v>
                </c:pt>
                <c:pt idx="15">
                  <c:v>内分泌科</c:v>
                </c:pt>
                <c:pt idx="16">
                  <c:v>心病一科</c:v>
                </c:pt>
                <c:pt idx="17">
                  <c:v>关节骨科</c:v>
                </c:pt>
                <c:pt idx="18">
                  <c:v>脑病三科</c:v>
                </c:pt>
                <c:pt idx="19">
                  <c:v>神经外科</c:v>
                </c:pt>
                <c:pt idx="20">
                  <c:v>妇二科</c:v>
                </c:pt>
                <c:pt idx="21">
                  <c:v>东区肾病科</c:v>
                </c:pt>
                <c:pt idx="22">
                  <c:v>血液科</c:v>
                </c:pt>
                <c:pt idx="23">
                  <c:v>综合内科</c:v>
                </c:pt>
                <c:pt idx="24">
                  <c:v>风湿病科</c:v>
                </c:pt>
                <c:pt idx="25">
                  <c:v>心病四科</c:v>
                </c:pt>
                <c:pt idx="26">
                  <c:v>肝病科</c:v>
                </c:pt>
                <c:pt idx="27">
                  <c:v>肾病科</c:v>
                </c:pt>
                <c:pt idx="28">
                  <c:v>产科</c:v>
                </c:pt>
                <c:pt idx="29">
                  <c:v>针灸科</c:v>
                </c:pt>
                <c:pt idx="30">
                  <c:v>身心医学科</c:v>
                </c:pt>
                <c:pt idx="31">
                  <c:v>肿瘤内科</c:v>
                </c:pt>
                <c:pt idx="32">
                  <c:v>口腔科</c:v>
                </c:pt>
                <c:pt idx="33">
                  <c:v>眼科</c:v>
                </c:pt>
                <c:pt idx="34">
                  <c:v>康复科</c:v>
                </c:pt>
                <c:pt idx="35">
                  <c:v>男科</c:v>
                </c:pt>
                <c:pt idx="36">
                  <c:v>泌尿外科</c:v>
                </c:pt>
                <c:pt idx="37">
                  <c:v>脊柱骨科</c:v>
                </c:pt>
                <c:pt idx="38">
                  <c:v>妇科</c:v>
                </c:pt>
                <c:pt idx="39">
                  <c:v>周围血管科</c:v>
                </c:pt>
                <c:pt idx="40">
                  <c:v>脑病一科</c:v>
                </c:pt>
                <c:pt idx="41">
                  <c:v>心病二科</c:v>
                </c:pt>
                <c:pt idx="42">
                  <c:v>医院</c:v>
                </c:pt>
                <c:pt idx="43">
                  <c:v>推拿科</c:v>
                </c:pt>
                <c:pt idx="44">
                  <c:v>美容皮肤科</c:v>
                </c:pt>
                <c:pt idx="45">
                  <c:v>小儿骨科</c:v>
                </c:pt>
                <c:pt idx="46">
                  <c:v>胸外科</c:v>
                </c:pt>
                <c:pt idx="47">
                  <c:v>神经内科</c:v>
                </c:pt>
                <c:pt idx="48">
                  <c:v>心血管内科</c:v>
                </c:pt>
                <c:pt idx="49">
                  <c:v>消化内科</c:v>
                </c:pt>
                <c:pt idx="50">
                  <c:v>心病三科</c:v>
                </c:pt>
                <c:pt idx="51">
                  <c:v>妇科妇二科合并</c:v>
                </c:pt>
                <c:pt idx="52">
                  <c:v>乳腺甲状腺外科</c:v>
                </c:pt>
                <c:pt idx="53">
                  <c:v>老年医学科</c:v>
                </c:pt>
                <c:pt idx="54">
                  <c:v>肛肠科</c:v>
                </c:pt>
                <c:pt idx="55">
                  <c:v>创伤骨科</c:v>
                </c:pt>
                <c:pt idx="56">
                  <c:v>儿科</c:v>
                </c:pt>
                <c:pt idx="57">
                  <c:v>微创骨科</c:v>
                </c:pt>
                <c:pt idx="58">
                  <c:v>脑病二科</c:v>
                </c:pt>
                <c:pt idx="59">
                  <c:v>东区重症医学科</c:v>
                </c:pt>
                <c:pt idx="60">
                  <c:v>中医外治中心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99.33824079179591</c:v>
                </c:pt>
                <c:pt idx="2">
                  <c:v>98.71257219302463</c:v>
                </c:pt>
                <c:pt idx="3">
                  <c:v>98.27198033339072</c:v>
                </c:pt>
                <c:pt idx="4">
                  <c:v>97.23577889992869</c:v>
                </c:pt>
                <c:pt idx="5">
                  <c:v>96.04613188428273</c:v>
                </c:pt>
                <c:pt idx="6">
                  <c:v>95.94723610982084</c:v>
                </c:pt>
                <c:pt idx="7">
                  <c:v>94.41767332683678</c:v>
                </c:pt>
                <c:pt idx="8">
                  <c:v>94.31727687885939</c:v>
                </c:pt>
                <c:pt idx="9">
                  <c:v>93.02638288253229</c:v>
                </c:pt>
                <c:pt idx="10">
                  <c:v>92.3720574225367</c:v>
                </c:pt>
                <c:pt idx="11">
                  <c:v>89.70968266921726</c:v>
                </c:pt>
                <c:pt idx="12">
                  <c:v>89.4221932247199</c:v>
                </c:pt>
                <c:pt idx="13">
                  <c:v>88.47068009510183</c:v>
                </c:pt>
                <c:pt idx="14">
                  <c:v>87.7298269528887</c:v>
                </c:pt>
                <c:pt idx="15">
                  <c:v>87.70121408249312</c:v>
                </c:pt>
                <c:pt idx="16">
                  <c:v>84.16021045561084</c:v>
                </c:pt>
                <c:pt idx="17">
                  <c:v>81.37959684184229</c:v>
                </c:pt>
                <c:pt idx="18">
                  <c:v>81.23991024218273</c:v>
                </c:pt>
                <c:pt idx="19">
                  <c:v>79.42033152130611</c:v>
                </c:pt>
                <c:pt idx="20">
                  <c:v>76.07195007592553</c:v>
                </c:pt>
                <c:pt idx="21">
                  <c:v>73.53214627629552</c:v>
                </c:pt>
                <c:pt idx="22">
                  <c:v>65.99294949246459</c:v>
                </c:pt>
                <c:pt idx="23">
                  <c:v>64.16644165009002</c:v>
                </c:pt>
                <c:pt idx="24">
                  <c:v>62.339517237711775</c:v>
                </c:pt>
                <c:pt idx="25">
                  <c:v>61.26782310299078</c:v>
                </c:pt>
                <c:pt idx="26">
                  <c:v>60.13555201332465</c:v>
                </c:pt>
                <c:pt idx="27">
                  <c:v>57.4897968350727</c:v>
                </c:pt>
                <c:pt idx="28">
                  <c:v>57.18571074778655</c:v>
                </c:pt>
                <c:pt idx="29">
                  <c:v>57.00229299873021</c:v>
                </c:pt>
                <c:pt idx="30">
                  <c:v>56.95397940032629</c:v>
                </c:pt>
                <c:pt idx="31">
                  <c:v>56.154583722966116</c:v>
                </c:pt>
                <c:pt idx="32">
                  <c:v>54.046406472158274</c:v>
                </c:pt>
                <c:pt idx="33">
                  <c:v>49.69355557420232</c:v>
                </c:pt>
                <c:pt idx="34">
                  <c:v>48.642061527891656</c:v>
                </c:pt>
                <c:pt idx="35">
                  <c:v>46.2004750189235</c:v>
                </c:pt>
                <c:pt idx="36">
                  <c:v>42.19128030855788</c:v>
                </c:pt>
                <c:pt idx="37">
                  <c:v>42.06636669574216</c:v>
                </c:pt>
                <c:pt idx="38">
                  <c:v>37.80416696477673</c:v>
                </c:pt>
                <c:pt idx="39">
                  <c:v>36.34232800024586</c:v>
                </c:pt>
                <c:pt idx="40">
                  <c:v>36.23051987748818</c:v>
                </c:pt>
                <c:pt idx="41">
                  <c:v>35.24197662527855</c:v>
                </c:pt>
                <c:pt idx="42">
                  <c:v>34.86441617903992</c:v>
                </c:pt>
                <c:pt idx="43">
                  <c:v>34.64452523352733</c:v>
                </c:pt>
                <c:pt idx="44">
                  <c:v>34.4662040051919</c:v>
                </c:pt>
                <c:pt idx="45">
                  <c:v>32.459650339191576</c:v>
                </c:pt>
                <c:pt idx="46">
                  <c:v>29.813502937096267</c:v>
                </c:pt>
                <c:pt idx="47">
                  <c:v>29.002010506580618</c:v>
                </c:pt>
                <c:pt idx="48">
                  <c:v>22.35839024419253</c:v>
                </c:pt>
                <c:pt idx="49">
                  <c:v>22.26494081216797</c:v>
                </c:pt>
                <c:pt idx="50">
                  <c:v>18.779845563412717</c:v>
                </c:pt>
                <c:pt idx="51">
                  <c:v>15.767757629219304</c:v>
                </c:pt>
                <c:pt idx="52">
                  <c:v>15.234643632921127</c:v>
                </c:pt>
                <c:pt idx="53">
                  <c:v>14.668314304858049</c:v>
                </c:pt>
                <c:pt idx="54">
                  <c:v>13.686304459307273</c:v>
                </c:pt>
                <c:pt idx="55">
                  <c:v>13.502625947676071</c:v>
                </c:pt>
                <c:pt idx="56">
                  <c:v>11.843804457806094</c:v>
                </c:pt>
                <c:pt idx="57">
                  <c:v>7.242619133432733</c:v>
                </c:pt>
                <c:pt idx="58">
                  <c:v>4.8949301484272985</c:v>
                </c:pt>
                <c:pt idx="59">
                  <c:v>3.7850373801916235</c:v>
                </c:pt>
                <c:pt idx="60">
                  <c:v>3.3482796132426764</c:v>
                </c:pt>
                <c:pt idx="61">
                  <c:v>1.3126175108227303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运动损伤骨科</c:v>
                </c:pt>
                <c:pt idx="2">
                  <c:v>脑病一科</c:v>
                </c:pt>
                <c:pt idx="3">
                  <c:v>身心医学科</c:v>
                </c:pt>
                <c:pt idx="4">
                  <c:v>西区重症医学科</c:v>
                </c:pt>
                <c:pt idx="5">
                  <c:v>东区重症医学科</c:v>
                </c:pt>
                <c:pt idx="6">
                  <c:v>小儿推拿科</c:v>
                </c:pt>
                <c:pt idx="7">
                  <c:v>重症医学科</c:v>
                </c:pt>
                <c:pt idx="8">
                  <c:v>医院</c:v>
                </c:pt>
                <c:pt idx="9">
                  <c:v>妇科</c:v>
                </c:pt>
                <c:pt idx="10">
                  <c:v>肝病科</c:v>
                </c:pt>
                <c:pt idx="11">
                  <c:v>周围血管科</c:v>
                </c:pt>
                <c:pt idx="12">
                  <c:v>创伤骨科</c:v>
                </c:pt>
                <c:pt idx="13">
                  <c:v>中医外治中心</c:v>
                </c:pt>
                <c:pt idx="14">
                  <c:v>心病三科</c:v>
                </c:pt>
                <c:pt idx="15">
                  <c:v>脑病三科</c:v>
                </c:pt>
                <c:pt idx="16">
                  <c:v>男科</c:v>
                </c:pt>
                <c:pt idx="17">
                  <c:v>微创骨科</c:v>
                </c:pt>
                <c:pt idx="18">
                  <c:v>呼吸内科</c:v>
                </c:pt>
                <c:pt idx="19">
                  <c:v>妇科妇二科合并</c:v>
                </c:pt>
                <c:pt idx="20">
                  <c:v>美容皮肤科</c:v>
                </c:pt>
                <c:pt idx="21">
                  <c:v>儿科</c:v>
                </c:pt>
                <c:pt idx="22">
                  <c:v>眼科</c:v>
                </c:pt>
                <c:pt idx="23">
                  <c:v>心病二科</c:v>
                </c:pt>
                <c:pt idx="24">
                  <c:v>肿瘤内科</c:v>
                </c:pt>
                <c:pt idx="25">
                  <c:v>肛肠科</c:v>
                </c:pt>
                <c:pt idx="26">
                  <c:v>肝胆外科</c:v>
                </c:pt>
                <c:pt idx="27">
                  <c:v>针灸科</c:v>
                </c:pt>
                <c:pt idx="28">
                  <c:v>血液科</c:v>
                </c:pt>
                <c:pt idx="29">
                  <c:v>耳鼻喉科</c:v>
                </c:pt>
                <c:pt idx="30">
                  <c:v>综合内科</c:v>
                </c:pt>
                <c:pt idx="31">
                  <c:v>普通外科</c:v>
                </c:pt>
                <c:pt idx="32">
                  <c:v>心病一科</c:v>
                </c:pt>
                <c:pt idx="33">
                  <c:v>心病四科</c:v>
                </c:pt>
                <c:pt idx="34">
                  <c:v>脑病二科</c:v>
                </c:pt>
                <c:pt idx="35">
                  <c:v>内分泌科</c:v>
                </c:pt>
                <c:pt idx="36">
                  <c:v>口腔科</c:v>
                </c:pt>
                <c:pt idx="37">
                  <c:v>老年医学科</c:v>
                </c:pt>
                <c:pt idx="38">
                  <c:v>神经外科</c:v>
                </c:pt>
                <c:pt idx="39">
                  <c:v>推拿科</c:v>
                </c:pt>
                <c:pt idx="40">
                  <c:v>泌尿外科</c:v>
                </c:pt>
                <c:pt idx="41">
                  <c:v>皮肤科</c:v>
                </c:pt>
                <c:pt idx="42">
                  <c:v>关节骨科</c:v>
                </c:pt>
                <c:pt idx="43">
                  <c:v>妇二科</c:v>
                </c:pt>
                <c:pt idx="44">
                  <c:v>中医经典科</c:v>
                </c:pt>
                <c:pt idx="45">
                  <c:v>心血管内科</c:v>
                </c:pt>
                <c:pt idx="46">
                  <c:v>消化内科</c:v>
                </c:pt>
                <c:pt idx="47">
                  <c:v>肾脏内科</c:v>
                </c:pt>
                <c:pt idx="48">
                  <c:v>脊柱骨科</c:v>
                </c:pt>
                <c:pt idx="49">
                  <c:v>乳腺甲状腺外科</c:v>
                </c:pt>
                <c:pt idx="50">
                  <c:v>脾胃科消化科合并</c:v>
                </c:pt>
                <c:pt idx="51">
                  <c:v>产科</c:v>
                </c:pt>
                <c:pt idx="52">
                  <c:v>胸外科</c:v>
                </c:pt>
                <c:pt idx="53">
                  <c:v>脾胃病科</c:v>
                </c:pt>
                <c:pt idx="54">
                  <c:v>康复科</c:v>
                </c:pt>
                <c:pt idx="55">
                  <c:v>神经内科</c:v>
                </c:pt>
                <c:pt idx="56">
                  <c:v>肾病科</c:v>
                </c:pt>
                <c:pt idx="57">
                  <c:v>治未病中心</c:v>
                </c:pt>
                <c:pt idx="58">
                  <c:v>显微骨科</c:v>
                </c:pt>
                <c:pt idx="59">
                  <c:v>骨科</c:v>
                </c:pt>
                <c:pt idx="60">
                  <c:v>风湿病科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99.88994274316609</c:v>
                </c:pt>
                <c:pt idx="2">
                  <c:v>98.94446892453877</c:v>
                </c:pt>
                <c:pt idx="3">
                  <c:v>97.29400803175437</c:v>
                </c:pt>
                <c:pt idx="4">
                  <c:v>97.24967914808566</c:v>
                </c:pt>
                <c:pt idx="5">
                  <c:v>96.22052077182019</c:v>
                </c:pt>
                <c:pt idx="6">
                  <c:v>96.16153395609264</c:v>
                </c:pt>
                <c:pt idx="7">
                  <c:v>92.31180583235121</c:v>
                </c:pt>
                <c:pt idx="8">
                  <c:v>83.73501050287307</c:v>
                </c:pt>
                <c:pt idx="9">
                  <c:v>78.86764933978154</c:v>
                </c:pt>
                <c:pt idx="10">
                  <c:v>77.12939072463234</c:v>
                </c:pt>
                <c:pt idx="11">
                  <c:v>76.29585354441768</c:v>
                </c:pt>
                <c:pt idx="12">
                  <c:v>75.7922117657768</c:v>
                </c:pt>
                <c:pt idx="13">
                  <c:v>72.73791542298322</c:v>
                </c:pt>
                <c:pt idx="14">
                  <c:v>70.85601405411246</c:v>
                </c:pt>
                <c:pt idx="15">
                  <c:v>69.81808469143019</c:v>
                </c:pt>
                <c:pt idx="16">
                  <c:v>69.0874233404649</c:v>
                </c:pt>
                <c:pt idx="17">
                  <c:v>67.40802296689249</c:v>
                </c:pt>
                <c:pt idx="18">
                  <c:v>66.98124321860266</c:v>
                </c:pt>
                <c:pt idx="19">
                  <c:v>63.48294137515251</c:v>
                </c:pt>
                <c:pt idx="20">
                  <c:v>61.93443430809351</c:v>
                </c:pt>
                <c:pt idx="21">
                  <c:v>61.357445533546716</c:v>
                </c:pt>
                <c:pt idx="22">
                  <c:v>61.02553946659477</c:v>
                </c:pt>
                <c:pt idx="23">
                  <c:v>60.779037959148326</c:v>
                </c:pt>
                <c:pt idx="24">
                  <c:v>59.02111610656938</c:v>
                </c:pt>
                <c:pt idx="25">
                  <c:v>58.26180714631766</c:v>
                </c:pt>
                <c:pt idx="26">
                  <c:v>56.66617623379619</c:v>
                </c:pt>
                <c:pt idx="27">
                  <c:v>53.10346599778184</c:v>
                </c:pt>
                <c:pt idx="28">
                  <c:v>51.28138568540941</c:v>
                </c:pt>
                <c:pt idx="29">
                  <c:v>51.12965207683562</c:v>
                </c:pt>
                <c:pt idx="30">
                  <c:v>48.50289698165347</c:v>
                </c:pt>
                <c:pt idx="31">
                  <c:v>46.33341419632772</c:v>
                </c:pt>
                <c:pt idx="32">
                  <c:v>41.824840098706844</c:v>
                </c:pt>
                <c:pt idx="33">
                  <c:v>41.22605327449967</c:v>
                </c:pt>
                <c:pt idx="34">
                  <c:v>40.82664340045232</c:v>
                </c:pt>
                <c:pt idx="35">
                  <c:v>40.825867989591835</c:v>
                </c:pt>
                <c:pt idx="36">
                  <c:v>38.851864769860626</c:v>
                </c:pt>
                <c:pt idx="37">
                  <c:v>37.478530887633354</c:v>
                </c:pt>
                <c:pt idx="38">
                  <c:v>36.34556585059385</c:v>
                </c:pt>
                <c:pt idx="39">
                  <c:v>35.693564013222236</c:v>
                </c:pt>
                <c:pt idx="40">
                  <c:v>35.355938834863075</c:v>
                </c:pt>
                <c:pt idx="41">
                  <c:v>31.3333407671658</c:v>
                </c:pt>
                <c:pt idx="42">
                  <c:v>31.194348636812332</c:v>
                </c:pt>
                <c:pt idx="43">
                  <c:v>26.637018805793364</c:v>
                </c:pt>
                <c:pt idx="44">
                  <c:v>26.30887878442211</c:v>
                </c:pt>
                <c:pt idx="45">
                  <c:v>25.088683634006046</c:v>
                </c:pt>
                <c:pt idx="46">
                  <c:v>24.898675925590386</c:v>
                </c:pt>
                <c:pt idx="47">
                  <c:v>17.150955440574144</c:v>
                </c:pt>
                <c:pt idx="48">
                  <c:v>12.851351027958868</c:v>
                </c:pt>
                <c:pt idx="49">
                  <c:v>12.771840190228136</c:v>
                </c:pt>
                <c:pt idx="50">
                  <c:v>12.18681755981422</c:v>
                </c:pt>
                <c:pt idx="51">
                  <c:v>10.072946823999768</c:v>
                </c:pt>
                <c:pt idx="52">
                  <c:v>8.726426586792572</c:v>
                </c:pt>
                <c:pt idx="53">
                  <c:v>8.545286459224545</c:v>
                </c:pt>
                <c:pt idx="54">
                  <c:v>7.890987794878227</c:v>
                </c:pt>
                <c:pt idx="55">
                  <c:v>7.7688892239669824</c:v>
                </c:pt>
                <c:pt idx="56">
                  <c:v>6.539830710812368</c:v>
                </c:pt>
                <c:pt idx="57">
                  <c:v>5.302170438708486</c:v>
                </c:pt>
                <c:pt idx="58">
                  <c:v>2.934590271055818</c:v>
                </c:pt>
                <c:pt idx="59">
                  <c:v>2.6832030108666856</c:v>
                </c:pt>
                <c:pt idx="60">
                  <c:v>2.2422104320261793</c:v>
                </c:pt>
                <c:pt idx="61">
                  <c:v>1.0356011740645366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肿瘤内科</c:v>
                </c:pt>
                <c:pt idx="2">
                  <c:v>小儿推拿科</c:v>
                </c:pt>
                <c:pt idx="3">
                  <c:v>心病三科</c:v>
                </c:pt>
                <c:pt idx="4">
                  <c:v>产科</c:v>
                </c:pt>
                <c:pt idx="5">
                  <c:v>关节骨科</c:v>
                </c:pt>
                <c:pt idx="6">
                  <c:v>心病四科</c:v>
                </c:pt>
                <c:pt idx="7">
                  <c:v>妇二科</c:v>
                </c:pt>
                <c:pt idx="8">
                  <c:v>神经外科</c:v>
                </c:pt>
                <c:pt idx="9">
                  <c:v>口腔科</c:v>
                </c:pt>
                <c:pt idx="10">
                  <c:v>肾病科</c:v>
                </c:pt>
                <c:pt idx="11">
                  <c:v>针灸科</c:v>
                </c:pt>
                <c:pt idx="12">
                  <c:v>周围血管科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脾胃病科</c:v>
                </c:pt>
                <c:pt idx="16">
                  <c:v>中医经典科</c:v>
                </c:pt>
                <c:pt idx="17">
                  <c:v>妇科妇二科合并</c:v>
                </c:pt>
                <c:pt idx="18">
                  <c:v>东区重症医学科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运动损伤骨科</c:v>
                </c:pt>
                <c:pt idx="22">
                  <c:v>消化内科</c:v>
                </c:pt>
                <c:pt idx="23">
                  <c:v>东区肾病科</c:v>
                </c:pt>
                <c:pt idx="24">
                  <c:v>微创骨科</c:v>
                </c:pt>
                <c:pt idx="25">
                  <c:v>治未病中心</c:v>
                </c:pt>
                <c:pt idx="26">
                  <c:v>皮肤科</c:v>
                </c:pt>
                <c:pt idx="27">
                  <c:v>脑病三科</c:v>
                </c:pt>
                <c:pt idx="28">
                  <c:v>医院</c:v>
                </c:pt>
                <c:pt idx="29">
                  <c:v>创伤骨科</c:v>
                </c:pt>
                <c:pt idx="30">
                  <c:v>小儿骨科</c:v>
                </c:pt>
                <c:pt idx="31">
                  <c:v>脑病二科</c:v>
                </c:pt>
                <c:pt idx="32">
                  <c:v>美容皮肤科</c:v>
                </c:pt>
                <c:pt idx="33">
                  <c:v>眼科</c:v>
                </c:pt>
                <c:pt idx="34">
                  <c:v>内分泌科</c:v>
                </c:pt>
                <c:pt idx="35">
                  <c:v>身心医学科</c:v>
                </c:pt>
                <c:pt idx="36">
                  <c:v>综合内科</c:v>
                </c:pt>
                <c:pt idx="37">
                  <c:v>肛肠科</c:v>
                </c:pt>
                <c:pt idx="38">
                  <c:v>妇科</c:v>
                </c:pt>
                <c:pt idx="39">
                  <c:v>儿科</c:v>
                </c:pt>
                <c:pt idx="40">
                  <c:v>普通外科</c:v>
                </c:pt>
                <c:pt idx="41">
                  <c:v>心血管内科</c:v>
                </c:pt>
                <c:pt idx="42">
                  <c:v>中医外治中心</c:v>
                </c:pt>
                <c:pt idx="43">
                  <c:v>男科</c:v>
                </c:pt>
                <c:pt idx="44">
                  <c:v>泌尿外科</c:v>
                </c:pt>
                <c:pt idx="45">
                  <c:v>呼吸内科</c:v>
                </c:pt>
                <c:pt idx="46">
                  <c:v>脑病一科</c:v>
                </c:pt>
                <c:pt idx="47">
                  <c:v>耳鼻喉科</c:v>
                </c:pt>
                <c:pt idx="48">
                  <c:v>胸外科</c:v>
                </c:pt>
                <c:pt idx="49">
                  <c:v>骨科</c:v>
                </c:pt>
                <c:pt idx="50">
                  <c:v>康复科</c:v>
                </c:pt>
                <c:pt idx="51">
                  <c:v>脊柱骨科</c:v>
                </c:pt>
                <c:pt idx="52">
                  <c:v>心病二科</c:v>
                </c:pt>
                <c:pt idx="53">
                  <c:v>肾脏内科</c:v>
                </c:pt>
                <c:pt idx="54">
                  <c:v>老年医学科</c:v>
                </c:pt>
                <c:pt idx="55">
                  <c:v>重症医学科</c:v>
                </c:pt>
                <c:pt idx="56">
                  <c:v>血液科</c:v>
                </c:pt>
                <c:pt idx="57">
                  <c:v>神经内科</c:v>
                </c:pt>
                <c:pt idx="58">
                  <c:v>推拿科</c:v>
                </c:pt>
                <c:pt idx="59">
                  <c:v>心病一科</c:v>
                </c:pt>
                <c:pt idx="60">
                  <c:v>西区重症医学科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99.92259197704388</c:v>
                </c:pt>
                <c:pt idx="2">
                  <c:v>99.86367719928047</c:v>
                </c:pt>
                <c:pt idx="3">
                  <c:v>98.67876998861063</c:v>
                </c:pt>
                <c:pt idx="4">
                  <c:v>95.57197330026558</c:v>
                </c:pt>
                <c:pt idx="5">
                  <c:v>93.08554824371544</c:v>
                </c:pt>
                <c:pt idx="6">
                  <c:v>91.70851834534477</c:v>
                </c:pt>
                <c:pt idx="7">
                  <c:v>91.06763351172266</c:v>
                </c:pt>
                <c:pt idx="8">
                  <c:v>91.01248203388641</c:v>
                </c:pt>
                <c:pt idx="9">
                  <c:v>90.34719122308988</c:v>
                </c:pt>
                <c:pt idx="10">
                  <c:v>86.23979782481622</c:v>
                </c:pt>
                <c:pt idx="11">
                  <c:v>85.34196683974662</c:v>
                </c:pt>
                <c:pt idx="12">
                  <c:v>83.32655603662542</c:v>
                </c:pt>
                <c:pt idx="13">
                  <c:v>80.35215465027372</c:v>
                </c:pt>
                <c:pt idx="14">
                  <c:v>80.04886783699656</c:v>
                </c:pt>
                <c:pt idx="15">
                  <c:v>77.19568972833792</c:v>
                </c:pt>
                <c:pt idx="16">
                  <c:v>76.6667479963944</c:v>
                </c:pt>
                <c:pt idx="17">
                  <c:v>74.88103608302103</c:v>
                </c:pt>
                <c:pt idx="18">
                  <c:v>72.540360359263</c:v>
                </c:pt>
                <c:pt idx="19">
                  <c:v>72.21372609827552</c:v>
                </c:pt>
                <c:pt idx="20">
                  <c:v>69.70542873586564</c:v>
                </c:pt>
                <c:pt idx="21">
                  <c:v>68.3746107196521</c:v>
                </c:pt>
                <c:pt idx="22">
                  <c:v>66.73872122185874</c:v>
                </c:pt>
                <c:pt idx="23">
                  <c:v>66.28977543830494</c:v>
                </c:pt>
                <c:pt idx="24">
                  <c:v>65.83207908699414</c:v>
                </c:pt>
                <c:pt idx="25">
                  <c:v>65.00734154544337</c:v>
                </c:pt>
                <c:pt idx="26">
                  <c:v>64.5818310663118</c:v>
                </c:pt>
                <c:pt idx="27">
                  <c:v>63.24676772149517</c:v>
                </c:pt>
                <c:pt idx="28">
                  <c:v>62.65759041510348</c:v>
                </c:pt>
                <c:pt idx="29">
                  <c:v>61.14452152661184</c:v>
                </c:pt>
                <c:pt idx="30">
                  <c:v>60.28662531749176</c:v>
                </c:pt>
                <c:pt idx="31">
                  <c:v>59.807137150556386</c:v>
                </c:pt>
                <c:pt idx="32">
                  <c:v>59.597655532779356</c:v>
                </c:pt>
                <c:pt idx="33">
                  <c:v>56.78459211949717</c:v>
                </c:pt>
                <c:pt idx="34">
                  <c:v>55.378845270114915</c:v>
                </c:pt>
                <c:pt idx="35">
                  <c:v>54.624391828826184</c:v>
                </c:pt>
                <c:pt idx="36">
                  <c:v>54.100120432867875</c:v>
                </c:pt>
                <c:pt idx="37">
                  <c:v>52.24491236705546</c:v>
                </c:pt>
                <c:pt idx="38">
                  <c:v>51.66923182754467</c:v>
                </c:pt>
                <c:pt idx="39">
                  <c:v>48.64518848293125</c:v>
                </c:pt>
                <c:pt idx="40">
                  <c:v>47.894356683658295</c:v>
                </c:pt>
                <c:pt idx="41">
                  <c:v>47.82689933328043</c:v>
                </c:pt>
                <c:pt idx="42">
                  <c:v>41.32640591061692</c:v>
                </c:pt>
                <c:pt idx="43">
                  <c:v>39.80069641900174</c:v>
                </c:pt>
                <c:pt idx="44">
                  <c:v>37.563828066537496</c:v>
                </c:pt>
                <c:pt idx="45">
                  <c:v>37.06455907472501</c:v>
                </c:pt>
                <c:pt idx="46">
                  <c:v>29.021615071816854</c:v>
                </c:pt>
                <c:pt idx="47">
                  <c:v>26.79594079968739</c:v>
                </c:pt>
                <c:pt idx="48">
                  <c:v>23.22095067478021</c:v>
                </c:pt>
                <c:pt idx="49">
                  <c:v>22.78380059271139</c:v>
                </c:pt>
                <c:pt idx="50">
                  <c:v>19.726459442249567</c:v>
                </c:pt>
                <c:pt idx="51">
                  <c:v>19.322802504690344</c:v>
                </c:pt>
                <c:pt idx="52">
                  <c:v>16.828377429565418</c:v>
                </c:pt>
                <c:pt idx="53">
                  <c:v>16.795359681345882</c:v>
                </c:pt>
                <c:pt idx="54">
                  <c:v>16.647029171852914</c:v>
                </c:pt>
                <c:pt idx="55">
                  <c:v>15.465834446726438</c:v>
                </c:pt>
                <c:pt idx="56">
                  <c:v>14.669950121851986</c:v>
                </c:pt>
                <c:pt idx="57">
                  <c:v>8.726389826838059</c:v>
                </c:pt>
                <c:pt idx="58">
                  <c:v>8.548545710012352</c:v>
                </c:pt>
                <c:pt idx="59">
                  <c:v>8.327644087630791</c:v>
                </c:pt>
                <c:pt idx="60">
                  <c:v>7.068712749642212</c:v>
                </c:pt>
                <c:pt idx="61">
                  <c:v>1.5749677762378445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小儿推拿科</c:v>
                </c:pt>
                <c:pt idx="2">
                  <c:v>推拿科</c:v>
                </c:pt>
                <c:pt idx="3">
                  <c:v>皮肤科</c:v>
                </c:pt>
                <c:pt idx="4">
                  <c:v>关节骨科</c:v>
                </c:pt>
                <c:pt idx="5">
                  <c:v>身心医学科</c:v>
                </c:pt>
                <c:pt idx="6">
                  <c:v>风湿病科</c:v>
                </c:pt>
                <c:pt idx="7">
                  <c:v>脾胃科消化科合并</c:v>
                </c:pt>
                <c:pt idx="8">
                  <c:v>重症医学科</c:v>
                </c:pt>
                <c:pt idx="9">
                  <c:v>心血管内科</c:v>
                </c:pt>
                <c:pt idx="10">
                  <c:v>乳腺甲状腺外科</c:v>
                </c:pt>
                <c:pt idx="11">
                  <c:v>泌尿外科</c:v>
                </c:pt>
                <c:pt idx="12">
                  <c:v>眼科</c:v>
                </c:pt>
                <c:pt idx="13">
                  <c:v>治未病中心</c:v>
                </c:pt>
                <c:pt idx="14">
                  <c:v>老年医学科</c:v>
                </c:pt>
                <c:pt idx="15">
                  <c:v>中医经典科</c:v>
                </c:pt>
                <c:pt idx="16">
                  <c:v>美容皮肤科</c:v>
                </c:pt>
                <c:pt idx="17">
                  <c:v>心病四科</c:v>
                </c:pt>
                <c:pt idx="18">
                  <c:v>骨科</c:v>
                </c:pt>
                <c:pt idx="19">
                  <c:v>耳鼻喉科</c:v>
                </c:pt>
                <c:pt idx="20">
                  <c:v>肾病科</c:v>
                </c:pt>
                <c:pt idx="21">
                  <c:v>东区重症医学科</c:v>
                </c:pt>
                <c:pt idx="22">
                  <c:v>肝胆外科</c:v>
                </c:pt>
                <c:pt idx="23">
                  <c:v>儿科</c:v>
                </c:pt>
                <c:pt idx="24">
                  <c:v>妇科</c:v>
                </c:pt>
                <c:pt idx="25">
                  <c:v>脑病三科</c:v>
                </c:pt>
                <c:pt idx="26">
                  <c:v>心病二科</c:v>
                </c:pt>
                <c:pt idx="27">
                  <c:v>产科</c:v>
                </c:pt>
                <c:pt idx="28">
                  <c:v>西区重症医学科</c:v>
                </c:pt>
                <c:pt idx="29">
                  <c:v>医院</c:v>
                </c:pt>
                <c:pt idx="30">
                  <c:v>康复科</c:v>
                </c:pt>
                <c:pt idx="31">
                  <c:v>神经内科</c:v>
                </c:pt>
                <c:pt idx="32">
                  <c:v>综合内科</c:v>
                </c:pt>
                <c:pt idx="33">
                  <c:v>脑病二科</c:v>
                </c:pt>
                <c:pt idx="34">
                  <c:v>显微骨科</c:v>
                </c:pt>
                <c:pt idx="35">
                  <c:v>呼吸内科</c:v>
                </c:pt>
                <c:pt idx="36">
                  <c:v>针灸科</c:v>
                </c:pt>
                <c:pt idx="37">
                  <c:v>男科</c:v>
                </c:pt>
                <c:pt idx="38">
                  <c:v>创伤骨科</c:v>
                </c:pt>
                <c:pt idx="39">
                  <c:v>脊柱骨科</c:v>
                </c:pt>
                <c:pt idx="40">
                  <c:v>消化内科</c:v>
                </c:pt>
                <c:pt idx="41">
                  <c:v>胸外科</c:v>
                </c:pt>
                <c:pt idx="42">
                  <c:v>中医外治中心</c:v>
                </c:pt>
                <c:pt idx="43">
                  <c:v>普通外科</c:v>
                </c:pt>
                <c:pt idx="44">
                  <c:v>肿瘤内科</c:v>
                </c:pt>
                <c:pt idx="45">
                  <c:v>肛肠科</c:v>
                </c:pt>
                <c:pt idx="46">
                  <c:v>心病一科</c:v>
                </c:pt>
                <c:pt idx="47">
                  <c:v>内分泌科</c:v>
                </c:pt>
                <c:pt idx="48">
                  <c:v>脾胃病科</c:v>
                </c:pt>
                <c:pt idx="49">
                  <c:v>周围血管科</c:v>
                </c:pt>
                <c:pt idx="50">
                  <c:v>脑病一科</c:v>
                </c:pt>
                <c:pt idx="51">
                  <c:v>微创骨科</c:v>
                </c:pt>
                <c:pt idx="52">
                  <c:v>妇二科</c:v>
                </c:pt>
                <c:pt idx="53">
                  <c:v>妇科妇二科合并</c:v>
                </c:pt>
                <c:pt idx="54">
                  <c:v>心病三科</c:v>
                </c:pt>
                <c:pt idx="55">
                  <c:v>肾脏内科</c:v>
                </c:pt>
                <c:pt idx="56">
                  <c:v>小儿骨科</c:v>
                </c:pt>
                <c:pt idx="57">
                  <c:v>口腔科</c:v>
                </c:pt>
                <c:pt idx="58">
                  <c:v>肝病科</c:v>
                </c:pt>
                <c:pt idx="59">
                  <c:v>血液科</c:v>
                </c:pt>
                <c:pt idx="60">
                  <c:v>东区肾病科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97.54205050952658</c:v>
                </c:pt>
                <c:pt idx="2">
                  <c:v>95.26569606521288</c:v>
                </c:pt>
                <c:pt idx="3">
                  <c:v>94.71916755019545</c:v>
                </c:pt>
                <c:pt idx="4">
                  <c:v>93.81601255625586</c:v>
                </c:pt>
                <c:pt idx="5">
                  <c:v>93.3211605878573</c:v>
                </c:pt>
                <c:pt idx="6">
                  <c:v>92.80767100381222</c:v>
                </c:pt>
                <c:pt idx="7">
                  <c:v>92.2992181795938</c:v>
                </c:pt>
                <c:pt idx="8">
                  <c:v>90.83265018319716</c:v>
                </c:pt>
                <c:pt idx="9">
                  <c:v>88.74549149585319</c:v>
                </c:pt>
                <c:pt idx="10">
                  <c:v>88.65164441597713</c:v>
                </c:pt>
                <c:pt idx="11">
                  <c:v>88.49547142319493</c:v>
                </c:pt>
                <c:pt idx="12">
                  <c:v>88.46143293787324</c:v>
                </c:pt>
                <c:pt idx="13">
                  <c:v>88.37828331261287</c:v>
                </c:pt>
                <c:pt idx="14">
                  <c:v>87.97199117107645</c:v>
                </c:pt>
                <c:pt idx="15">
                  <c:v>86.93762312422936</c:v>
                </c:pt>
                <c:pt idx="16">
                  <c:v>86.59716682567428</c:v>
                </c:pt>
                <c:pt idx="17">
                  <c:v>82.88878978698682</c:v>
                </c:pt>
                <c:pt idx="18">
                  <c:v>82.76759640105598</c:v>
                </c:pt>
                <c:pt idx="19">
                  <c:v>80.74116538780667</c:v>
                </c:pt>
                <c:pt idx="20">
                  <c:v>77.4883221494626</c:v>
                </c:pt>
                <c:pt idx="21">
                  <c:v>76.51630022539462</c:v>
                </c:pt>
                <c:pt idx="22">
                  <c:v>75.16531384049779</c:v>
                </c:pt>
                <c:pt idx="23">
                  <c:v>72.79853417367404</c:v>
                </c:pt>
                <c:pt idx="24">
                  <c:v>71.05277599429024</c:v>
                </c:pt>
                <c:pt idx="25">
                  <c:v>69.57264473423648</c:v>
                </c:pt>
                <c:pt idx="26">
                  <c:v>65.02507411220977</c:v>
                </c:pt>
                <c:pt idx="27">
                  <c:v>64.48894980466872</c:v>
                </c:pt>
                <c:pt idx="28">
                  <c:v>56.59980678025581</c:v>
                </c:pt>
                <c:pt idx="29">
                  <c:v>55.23246261220162</c:v>
                </c:pt>
                <c:pt idx="30">
                  <c:v>54.405515716204704</c:v>
                </c:pt>
                <c:pt idx="31">
                  <c:v>50.81310192609703</c:v>
                </c:pt>
                <c:pt idx="32">
                  <c:v>44.93568047729994</c:v>
                </c:pt>
                <c:pt idx="33">
                  <c:v>44.75552360269641</c:v>
                </c:pt>
                <c:pt idx="34">
                  <c:v>44.13696276743867</c:v>
                </c:pt>
                <c:pt idx="35">
                  <c:v>40.58634252552427</c:v>
                </c:pt>
                <c:pt idx="36">
                  <c:v>31.997737938888147</c:v>
                </c:pt>
                <c:pt idx="37">
                  <c:v>31.118912781563953</c:v>
                </c:pt>
                <c:pt idx="38">
                  <c:v>31.004618444694017</c:v>
                </c:pt>
                <c:pt idx="39">
                  <c:v>30.664892707075932</c:v>
                </c:pt>
                <c:pt idx="40">
                  <c:v>26.00325649135227</c:v>
                </c:pt>
                <c:pt idx="41">
                  <c:v>24.465805659117766</c:v>
                </c:pt>
                <c:pt idx="42">
                  <c:v>23.791378357078838</c:v>
                </c:pt>
                <c:pt idx="43">
                  <c:v>23.327530030718258</c:v>
                </c:pt>
                <c:pt idx="44">
                  <c:v>18.972609703088246</c:v>
                </c:pt>
                <c:pt idx="45">
                  <c:v>17.674947971677632</c:v>
                </c:pt>
                <c:pt idx="46">
                  <c:v>17.457427995562625</c:v>
                </c:pt>
                <c:pt idx="47">
                  <c:v>14.075794724996644</c:v>
                </c:pt>
                <c:pt idx="48">
                  <c:v>11.303099763769048</c:v>
                </c:pt>
                <c:pt idx="49">
                  <c:v>10.047116012047663</c:v>
                </c:pt>
                <c:pt idx="50">
                  <c:v>9.222831518373587</c:v>
                </c:pt>
                <c:pt idx="51">
                  <c:v>9.168593248229769</c:v>
                </c:pt>
                <c:pt idx="52">
                  <c:v>9.124756444073666</c:v>
                </c:pt>
                <c:pt idx="53">
                  <c:v>7.366279690409928</c:v>
                </c:pt>
                <c:pt idx="54">
                  <c:v>7.31027693862434</c:v>
                </c:pt>
                <c:pt idx="55">
                  <c:v>7.166332567886955</c:v>
                </c:pt>
                <c:pt idx="56">
                  <c:v>5.744268334371578</c:v>
                </c:pt>
                <c:pt idx="57">
                  <c:v>5.225019935430899</c:v>
                </c:pt>
                <c:pt idx="58">
                  <c:v>3.242484087725468</c:v>
                </c:pt>
                <c:pt idx="59">
                  <c:v>1.7468260855774573</c:v>
                </c:pt>
                <c:pt idx="60">
                  <c:v>1.1695122512101275</c:v>
                </c:pt>
                <c:pt idx="61">
                  <c:v>0.3095042134174628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中医经典科</c:v>
                </c:pt>
                <c:pt idx="2">
                  <c:v>耳鼻喉科</c:v>
                </c:pt>
                <c:pt idx="3">
                  <c:v>胸外科</c:v>
                </c:pt>
                <c:pt idx="4">
                  <c:v>骨科</c:v>
                </c:pt>
                <c:pt idx="5">
                  <c:v>运动损伤骨科</c:v>
                </c:pt>
                <c:pt idx="6">
                  <c:v>妇二科</c:v>
                </c:pt>
                <c:pt idx="7">
                  <c:v>产科</c:v>
                </c:pt>
                <c:pt idx="8">
                  <c:v>治未病中心</c:v>
                </c:pt>
                <c:pt idx="9">
                  <c:v>呼吸内科</c:v>
                </c:pt>
                <c:pt idx="10">
                  <c:v>周围血管科</c:v>
                </c:pt>
                <c:pt idx="11">
                  <c:v>神经内科</c:v>
                </c:pt>
                <c:pt idx="12">
                  <c:v>东区肾病科</c:v>
                </c:pt>
                <c:pt idx="13">
                  <c:v>妇科妇二科合并</c:v>
                </c:pt>
                <c:pt idx="14">
                  <c:v>男科</c:v>
                </c:pt>
                <c:pt idx="15">
                  <c:v>心病二科</c:v>
                </c:pt>
                <c:pt idx="16">
                  <c:v>中医外治中心</c:v>
                </c:pt>
                <c:pt idx="17">
                  <c:v>泌尿外科</c:v>
                </c:pt>
                <c:pt idx="18">
                  <c:v>重症医学科</c:v>
                </c:pt>
                <c:pt idx="19">
                  <c:v>脾胃科消化科合并</c:v>
                </c:pt>
                <c:pt idx="20">
                  <c:v>身心医学科</c:v>
                </c:pt>
                <c:pt idx="21">
                  <c:v>康复科</c:v>
                </c:pt>
                <c:pt idx="22">
                  <c:v>小儿推拿科</c:v>
                </c:pt>
                <c:pt idx="23">
                  <c:v>乳腺甲状腺外科</c:v>
                </c:pt>
                <c:pt idx="24">
                  <c:v>肾病科</c:v>
                </c:pt>
                <c:pt idx="25">
                  <c:v>心病四科</c:v>
                </c:pt>
                <c:pt idx="26">
                  <c:v>美容皮肤科</c:v>
                </c:pt>
                <c:pt idx="27">
                  <c:v>内分泌科</c:v>
                </c:pt>
                <c:pt idx="28">
                  <c:v>针灸科</c:v>
                </c:pt>
                <c:pt idx="29">
                  <c:v>心血管内科</c:v>
                </c:pt>
                <c:pt idx="30">
                  <c:v>小儿骨科</c:v>
                </c:pt>
                <c:pt idx="31">
                  <c:v>推拿科</c:v>
                </c:pt>
                <c:pt idx="32">
                  <c:v>综合内科</c:v>
                </c:pt>
                <c:pt idx="33">
                  <c:v>脑病二科</c:v>
                </c:pt>
                <c:pt idx="34">
                  <c:v>脊柱骨科</c:v>
                </c:pt>
                <c:pt idx="35">
                  <c:v>微创骨科</c:v>
                </c:pt>
                <c:pt idx="36">
                  <c:v>血液科</c:v>
                </c:pt>
                <c:pt idx="37">
                  <c:v>消化内科</c:v>
                </c:pt>
                <c:pt idx="38">
                  <c:v>神经外科</c:v>
                </c:pt>
                <c:pt idx="39">
                  <c:v>心病一科</c:v>
                </c:pt>
                <c:pt idx="40">
                  <c:v>关节骨科</c:v>
                </c:pt>
                <c:pt idx="41">
                  <c:v>创伤骨科</c:v>
                </c:pt>
                <c:pt idx="42">
                  <c:v>皮肤科</c:v>
                </c:pt>
                <c:pt idx="43">
                  <c:v>老年医学科</c:v>
                </c:pt>
                <c:pt idx="44">
                  <c:v>风湿病科</c:v>
                </c:pt>
                <c:pt idx="45">
                  <c:v>妇科</c:v>
                </c:pt>
                <c:pt idx="46">
                  <c:v>肝胆外科</c:v>
                </c:pt>
                <c:pt idx="47">
                  <c:v>口腔科</c:v>
                </c:pt>
                <c:pt idx="48">
                  <c:v>肿瘤内科</c:v>
                </c:pt>
                <c:pt idx="49">
                  <c:v>肾脏内科</c:v>
                </c:pt>
                <c:pt idx="50">
                  <c:v>儿科</c:v>
                </c:pt>
                <c:pt idx="51">
                  <c:v>普通外科</c:v>
                </c:pt>
                <c:pt idx="52">
                  <c:v>脑病一科</c:v>
                </c:pt>
                <c:pt idx="53">
                  <c:v>心病三科</c:v>
                </c:pt>
                <c:pt idx="54">
                  <c:v>肝病科</c:v>
                </c:pt>
                <c:pt idx="55">
                  <c:v>医院</c:v>
                </c:pt>
                <c:pt idx="56">
                  <c:v>显微骨科</c:v>
                </c:pt>
                <c:pt idx="57">
                  <c:v>脑病三科</c:v>
                </c:pt>
                <c:pt idx="58">
                  <c:v>脾胃病科</c:v>
                </c:pt>
                <c:pt idx="59">
                  <c:v>西区重症医学科</c:v>
                </c:pt>
                <c:pt idx="60">
                  <c:v>东区重症医学科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97.86749503939048</c:v>
                </c:pt>
                <c:pt idx="2">
                  <c:v>97.04869523778639</c:v>
                </c:pt>
                <c:pt idx="3">
                  <c:v>95.96751074693381</c:v>
                </c:pt>
                <c:pt idx="4">
                  <c:v>95.55169350461938</c:v>
                </c:pt>
                <c:pt idx="5">
                  <c:v>94.1375121625687</c:v>
                </c:pt>
                <c:pt idx="6">
                  <c:v>93.31131807908592</c:v>
                </c:pt>
                <c:pt idx="7">
                  <c:v>92.89650360192888</c:v>
                </c:pt>
                <c:pt idx="8">
                  <c:v>92.40410391927442</c:v>
                </c:pt>
                <c:pt idx="9">
                  <c:v>91.56668269971117</c:v>
                </c:pt>
                <c:pt idx="10">
                  <c:v>89.78469061235336</c:v>
                </c:pt>
                <c:pt idx="11">
                  <c:v>89.43847077919428</c:v>
                </c:pt>
                <c:pt idx="12">
                  <c:v>87.51884867891795</c:v>
                </c:pt>
                <c:pt idx="13">
                  <c:v>86.0190772474968</c:v>
                </c:pt>
                <c:pt idx="14">
                  <c:v>85.77342638619987</c:v>
                </c:pt>
                <c:pt idx="15">
                  <c:v>82.10207434404376</c:v>
                </c:pt>
                <c:pt idx="16">
                  <c:v>80.8331100645166</c:v>
                </c:pt>
                <c:pt idx="17">
                  <c:v>79.6339492061343</c:v>
                </c:pt>
                <c:pt idx="18">
                  <c:v>79.5938899459775</c:v>
                </c:pt>
                <c:pt idx="19">
                  <c:v>79.35068256181349</c:v>
                </c:pt>
                <c:pt idx="20">
                  <c:v>76.10442578233051</c:v>
                </c:pt>
                <c:pt idx="21">
                  <c:v>73.87070776248066</c:v>
                </c:pt>
                <c:pt idx="22">
                  <c:v>73.2316470638605</c:v>
                </c:pt>
                <c:pt idx="23">
                  <c:v>73.1751224034567</c:v>
                </c:pt>
                <c:pt idx="24">
                  <c:v>70.91789283493847</c:v>
                </c:pt>
                <c:pt idx="25">
                  <c:v>67.70966959931641</c:v>
                </c:pt>
                <c:pt idx="26">
                  <c:v>67.04973618788073</c:v>
                </c:pt>
                <c:pt idx="27">
                  <c:v>64.52887539934477</c:v>
                </c:pt>
                <c:pt idx="28">
                  <c:v>63.51975105660475</c:v>
                </c:pt>
                <c:pt idx="29">
                  <c:v>61.296840237780444</c:v>
                </c:pt>
                <c:pt idx="30">
                  <c:v>60.1521675185621</c:v>
                </c:pt>
                <c:pt idx="31">
                  <c:v>57.45207328857028</c:v>
                </c:pt>
                <c:pt idx="32">
                  <c:v>54.46032313284418</c:v>
                </c:pt>
                <c:pt idx="33">
                  <c:v>53.33882866332658</c:v>
                </c:pt>
                <c:pt idx="34">
                  <c:v>52.715782684985946</c:v>
                </c:pt>
                <c:pt idx="35">
                  <c:v>51.953391837615094</c:v>
                </c:pt>
                <c:pt idx="36">
                  <c:v>49.94796771851689</c:v>
                </c:pt>
                <c:pt idx="37">
                  <c:v>49.69948247275857</c:v>
                </c:pt>
                <c:pt idx="38">
                  <c:v>45.50726580844891</c:v>
                </c:pt>
                <c:pt idx="39">
                  <c:v>45.00318694939967</c:v>
                </c:pt>
                <c:pt idx="40">
                  <c:v>43.287404247997934</c:v>
                </c:pt>
                <c:pt idx="41">
                  <c:v>41.69806603794843</c:v>
                </c:pt>
                <c:pt idx="42">
                  <c:v>38.80813717957584</c:v>
                </c:pt>
                <c:pt idx="43">
                  <c:v>35.64730167014008</c:v>
                </c:pt>
                <c:pt idx="44">
                  <c:v>35.51875979455343</c:v>
                </c:pt>
                <c:pt idx="45">
                  <c:v>34.42742829364111</c:v>
                </c:pt>
                <c:pt idx="46">
                  <c:v>34.14568876676869</c:v>
                </c:pt>
                <c:pt idx="47">
                  <c:v>32.06804843172334</c:v>
                </c:pt>
                <c:pt idx="48">
                  <c:v>29.948171933543467</c:v>
                </c:pt>
                <c:pt idx="49">
                  <c:v>29.87622648689216</c:v>
                </c:pt>
                <c:pt idx="50">
                  <c:v>27.345588366009885</c:v>
                </c:pt>
                <c:pt idx="51">
                  <c:v>19.29103393794903</c:v>
                </c:pt>
                <c:pt idx="52">
                  <c:v>18.48844261173445</c:v>
                </c:pt>
                <c:pt idx="53">
                  <c:v>17.90250269205101</c:v>
                </c:pt>
                <c:pt idx="54">
                  <c:v>17.05458854892041</c:v>
                </c:pt>
                <c:pt idx="55">
                  <c:v>16.640494244271412</c:v>
                </c:pt>
                <c:pt idx="56">
                  <c:v>14.870991037400046</c:v>
                </c:pt>
                <c:pt idx="57">
                  <c:v>10.342087490529863</c:v>
                </c:pt>
                <c:pt idx="58">
                  <c:v>10.293297509841384</c:v>
                </c:pt>
                <c:pt idx="59">
                  <c:v>4.352961606999009</c:v>
                </c:pt>
                <c:pt idx="60">
                  <c:v>3.983846612177878</c:v>
                </c:pt>
                <c:pt idx="61">
                  <c:v>2.0594373949578895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肾病科</c:v>
                </c:pt>
                <c:pt idx="2">
                  <c:v>脊柱骨科</c:v>
                </c:pt>
                <c:pt idx="3">
                  <c:v>血液科</c:v>
                </c:pt>
                <c:pt idx="4">
                  <c:v>心病一科</c:v>
                </c:pt>
                <c:pt idx="5">
                  <c:v>运动损伤骨科</c:v>
                </c:pt>
                <c:pt idx="6">
                  <c:v>口腔科</c:v>
                </c:pt>
                <c:pt idx="7">
                  <c:v>妇科</c:v>
                </c:pt>
                <c:pt idx="8">
                  <c:v>泌尿外科</c:v>
                </c:pt>
                <c:pt idx="9">
                  <c:v>内分泌科</c:v>
                </c:pt>
                <c:pt idx="10">
                  <c:v>神经内科</c:v>
                </c:pt>
                <c:pt idx="11">
                  <c:v>康复科</c:v>
                </c:pt>
                <c:pt idx="12">
                  <c:v>周围血管科</c:v>
                </c:pt>
                <c:pt idx="13">
                  <c:v>神经外科</c:v>
                </c:pt>
                <c:pt idx="14">
                  <c:v>综合内科</c:v>
                </c:pt>
                <c:pt idx="15">
                  <c:v>消化内科</c:v>
                </c:pt>
                <c:pt idx="16">
                  <c:v>产科</c:v>
                </c:pt>
                <c:pt idx="17">
                  <c:v>脑病一科</c:v>
                </c:pt>
                <c:pt idx="18">
                  <c:v>脑病二科</c:v>
                </c:pt>
                <c:pt idx="19">
                  <c:v>创伤骨科</c:v>
                </c:pt>
                <c:pt idx="20">
                  <c:v>男科</c:v>
                </c:pt>
                <c:pt idx="21">
                  <c:v>美容皮肤科</c:v>
                </c:pt>
                <c:pt idx="22">
                  <c:v>肿瘤内科</c:v>
                </c:pt>
                <c:pt idx="23">
                  <c:v>针灸科</c:v>
                </c:pt>
                <c:pt idx="24">
                  <c:v>显微骨科</c:v>
                </c:pt>
                <c:pt idx="25">
                  <c:v>老年医学科</c:v>
                </c:pt>
                <c:pt idx="26">
                  <c:v>治未病中心</c:v>
                </c:pt>
                <c:pt idx="27">
                  <c:v>关节骨科</c:v>
                </c:pt>
                <c:pt idx="28">
                  <c:v>心病三科</c:v>
                </c:pt>
                <c:pt idx="29">
                  <c:v>肾脏内科</c:v>
                </c:pt>
                <c:pt idx="30">
                  <c:v>眼科</c:v>
                </c:pt>
                <c:pt idx="31">
                  <c:v>脾胃病科</c:v>
                </c:pt>
                <c:pt idx="32">
                  <c:v>中医经典科</c:v>
                </c:pt>
                <c:pt idx="33">
                  <c:v>儿科</c:v>
                </c:pt>
                <c:pt idx="34">
                  <c:v>呼吸内科</c:v>
                </c:pt>
                <c:pt idx="35">
                  <c:v>东区重症医学科</c:v>
                </c:pt>
                <c:pt idx="36">
                  <c:v>肝病科</c:v>
                </c:pt>
                <c:pt idx="37">
                  <c:v>小儿推拿科</c:v>
                </c:pt>
                <c:pt idx="38">
                  <c:v>妇二科</c:v>
                </c:pt>
                <c:pt idx="39">
                  <c:v>胸外科</c:v>
                </c:pt>
                <c:pt idx="40">
                  <c:v>耳鼻喉科</c:v>
                </c:pt>
                <c:pt idx="41">
                  <c:v>心病二科</c:v>
                </c:pt>
                <c:pt idx="42">
                  <c:v>心病四科</c:v>
                </c:pt>
                <c:pt idx="43">
                  <c:v>重症医学科</c:v>
                </c:pt>
                <c:pt idx="44">
                  <c:v>乳腺甲状腺外科</c:v>
                </c:pt>
                <c:pt idx="45">
                  <c:v>皮肤科</c:v>
                </c:pt>
                <c:pt idx="46">
                  <c:v>妇科妇二科合并</c:v>
                </c:pt>
                <c:pt idx="47">
                  <c:v>东区肾病科</c:v>
                </c:pt>
                <c:pt idx="48">
                  <c:v>脑病三科</c:v>
                </c:pt>
                <c:pt idx="49">
                  <c:v>中医外治中心</c:v>
                </c:pt>
                <c:pt idx="50">
                  <c:v>脾胃科消化科合并</c:v>
                </c:pt>
                <c:pt idx="51">
                  <c:v>风湿病科</c:v>
                </c:pt>
                <c:pt idx="52">
                  <c:v>肛肠科</c:v>
                </c:pt>
                <c:pt idx="53">
                  <c:v>心血管内科</c:v>
                </c:pt>
                <c:pt idx="54">
                  <c:v>小儿骨科</c:v>
                </c:pt>
                <c:pt idx="55">
                  <c:v>骨科</c:v>
                </c:pt>
                <c:pt idx="56">
                  <c:v>身心医学科</c:v>
                </c:pt>
                <c:pt idx="57">
                  <c:v>微创骨科</c:v>
                </c:pt>
                <c:pt idx="58">
                  <c:v>肝胆外科</c:v>
                </c:pt>
                <c:pt idx="59">
                  <c:v>西区重症医学科</c:v>
                </c:pt>
                <c:pt idx="60">
                  <c:v>普通外科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1.9923198921359064</c:v>
                </c:pt>
                <c:pt idx="2">
                  <c:v>0.5900473155461817</c:v>
                </c:pt>
                <c:pt idx="3">
                  <c:v>0.4339608734575367</c:v>
                </c:pt>
                <c:pt idx="4">
                  <c:v>0.29790242972964565</c:v>
                </c:pt>
                <c:pt idx="5">
                  <c:v>0.22517871205517845</c:v>
                </c:pt>
                <c:pt idx="6">
                  <c:v>0.16769540834305477</c:v>
                </c:pt>
                <c:pt idx="7">
                  <c:v>0.1305607618359242</c:v>
                </c:pt>
                <c:pt idx="8">
                  <c:v>0.12080675247579815</c:v>
                </c:pt>
                <c:pt idx="9">
                  <c:v>0.1187536175144416</c:v>
                </c:pt>
                <c:pt idx="10">
                  <c:v>0.10319437614059045</c:v>
                </c:pt>
                <c:pt idx="11">
                  <c:v>0.08421652469130425</c:v>
                </c:pt>
                <c:pt idx="12">
                  <c:v>0.07499283070582925</c:v>
                </c:pt>
                <c:pt idx="13">
                  <c:v>0.07433854557370653</c:v>
                </c:pt>
                <c:pt idx="14">
                  <c:v>0.07061189327998005</c:v>
                </c:pt>
                <c:pt idx="15">
                  <c:v>0.04913114151920129</c:v>
                </c:pt>
                <c:pt idx="16">
                  <c:v>0.04661481985454109</c:v>
                </c:pt>
                <c:pt idx="17">
                  <c:v>0.04659466647757668</c:v>
                </c:pt>
                <c:pt idx="18">
                  <c:v>0.038234603668920675</c:v>
                </c:pt>
                <c:pt idx="19">
                  <c:v>0.033833339915445126</c:v>
                </c:pt>
                <c:pt idx="20">
                  <c:v>0.031872966246359796</c:v>
                </c:pt>
                <c:pt idx="21">
                  <c:v>0.02809887233193852</c:v>
                </c:pt>
                <c:pt idx="22">
                  <c:v>0.02705898843698662</c:v>
                </c:pt>
                <c:pt idx="23">
                  <c:v>0.02693021908064742</c:v>
                </c:pt>
                <c:pt idx="24">
                  <c:v>0.026879148525548305</c:v>
                </c:pt>
                <c:pt idx="25">
                  <c:v>0.02636778085822217</c:v>
                </c:pt>
                <c:pt idx="26">
                  <c:v>0.025838010444070185</c:v>
                </c:pt>
                <c:pt idx="27">
                  <c:v>0.02491173512828852</c:v>
                </c:pt>
                <c:pt idx="28">
                  <c:v>0.024856846698990447</c:v>
                </c:pt>
                <c:pt idx="29">
                  <c:v>0.02445408694179431</c:v>
                </c:pt>
                <c:pt idx="30">
                  <c:v>0.023913444942798363</c:v>
                </c:pt>
                <c:pt idx="31">
                  <c:v>0.023906108231248648</c:v>
                </c:pt>
                <c:pt idx="32">
                  <c:v>0.023878301993285504</c:v>
                </c:pt>
                <c:pt idx="33">
                  <c:v>0.02302747323753148</c:v>
                </c:pt>
                <c:pt idx="34">
                  <c:v>0.022659940981913027</c:v>
                </c:pt>
                <c:pt idx="35">
                  <c:v>0.020867510086794154</c:v>
                </c:pt>
                <c:pt idx="36">
                  <c:v>0.020840833860558988</c:v>
                </c:pt>
                <c:pt idx="37">
                  <c:v>0.020127962209982156</c:v>
                </c:pt>
                <c:pt idx="38">
                  <c:v>0.02009736065341246</c:v>
                </c:pt>
                <c:pt idx="39">
                  <c:v>0.018865438793729605</c:v>
                </c:pt>
                <c:pt idx="40">
                  <c:v>0.018841188099861975</c:v>
                </c:pt>
                <c:pt idx="41">
                  <c:v>0.017954679974336002</c:v>
                </c:pt>
                <c:pt idx="42">
                  <c:v>0.01777796837197386</c:v>
                </c:pt>
                <c:pt idx="43">
                  <c:v>0.017445878723910502</c:v>
                </c:pt>
                <c:pt idx="44">
                  <c:v>0.017346576107155495</c:v>
                </c:pt>
                <c:pt idx="45">
                  <c:v>0.017096874772589653</c:v>
                </c:pt>
                <c:pt idx="46">
                  <c:v>0.0159119883030635</c:v>
                </c:pt>
                <c:pt idx="47">
                  <c:v>0.015767151599368628</c:v>
                </c:pt>
                <c:pt idx="48">
                  <c:v>0.013290426405324208</c:v>
                </c:pt>
                <c:pt idx="49">
                  <c:v>0.012875662727203897</c:v>
                </c:pt>
                <c:pt idx="50">
                  <c:v>0.012678944278120677</c:v>
                </c:pt>
                <c:pt idx="51">
                  <c:v>0.011795638422486711</c:v>
                </c:pt>
                <c:pt idx="52">
                  <c:v>0.01166884979534744</c:v>
                </c:pt>
                <c:pt idx="53">
                  <c:v>0.011607854816828052</c:v>
                </c:pt>
                <c:pt idx="54">
                  <c:v>0.01126648136801843</c:v>
                </c:pt>
                <c:pt idx="55">
                  <c:v>0.011199512049781693</c:v>
                </c:pt>
                <c:pt idx="56">
                  <c:v>0.01105538171233389</c:v>
                </c:pt>
                <c:pt idx="57">
                  <c:v>0.010898439777481929</c:v>
                </c:pt>
                <c:pt idx="58">
                  <c:v>0.010634980138610448</c:v>
                </c:pt>
                <c:pt idx="59">
                  <c:v>0.010499331958195982</c:v>
                </c:pt>
                <c:pt idx="60">
                  <c:v>0.010487334031873845</c:v>
                </c:pt>
                <c:pt idx="61">
                  <c:v>0.01030341297561211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心病一科</c:v>
                </c:pt>
                <c:pt idx="2">
                  <c:v>口腔科</c:v>
                </c:pt>
                <c:pt idx="3">
                  <c:v>显微骨科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肾病科</c:v>
                </c:pt>
                <c:pt idx="7">
                  <c:v>肝病科</c:v>
                </c:pt>
                <c:pt idx="8">
                  <c:v>心病二科</c:v>
                </c:pt>
                <c:pt idx="9">
                  <c:v>周围血管科</c:v>
                </c:pt>
                <c:pt idx="10">
                  <c:v>老年医学科</c:v>
                </c:pt>
                <c:pt idx="11">
                  <c:v>耳鼻喉科</c:v>
                </c:pt>
                <c:pt idx="12">
                  <c:v>风湿病科</c:v>
                </c:pt>
                <c:pt idx="13">
                  <c:v>胸外科</c:v>
                </c:pt>
                <c:pt idx="14">
                  <c:v>神经外科</c:v>
                </c:pt>
                <c:pt idx="15">
                  <c:v>神经内科</c:v>
                </c:pt>
                <c:pt idx="16">
                  <c:v>儿科</c:v>
                </c:pt>
                <c:pt idx="17">
                  <c:v>呼吸内科</c:v>
                </c:pt>
                <c:pt idx="18">
                  <c:v>肾脏内科</c:v>
                </c:pt>
                <c:pt idx="19">
                  <c:v>中医外治中心</c:v>
                </c:pt>
                <c:pt idx="20">
                  <c:v>脾胃科消化科合并</c:v>
                </c:pt>
                <c:pt idx="21">
                  <c:v>治未病中心</c:v>
                </c:pt>
                <c:pt idx="22">
                  <c:v>关节骨科</c:v>
                </c:pt>
                <c:pt idx="23">
                  <c:v>东区肾病科</c:v>
                </c:pt>
                <c:pt idx="24">
                  <c:v>创伤骨科</c:v>
                </c:pt>
                <c:pt idx="25">
                  <c:v>脾胃病科</c:v>
                </c:pt>
                <c:pt idx="26">
                  <c:v>脑病三科</c:v>
                </c:pt>
                <c:pt idx="27">
                  <c:v>肝胆外科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妇科</c:v>
                </c:pt>
                <c:pt idx="31">
                  <c:v>骨科</c:v>
                </c:pt>
                <c:pt idx="32">
                  <c:v>康复科</c:v>
                </c:pt>
                <c:pt idx="33">
                  <c:v>内分泌科</c:v>
                </c:pt>
                <c:pt idx="34">
                  <c:v>产科</c:v>
                </c:pt>
                <c:pt idx="35">
                  <c:v>普通外科</c:v>
                </c:pt>
                <c:pt idx="36">
                  <c:v>综合内科</c:v>
                </c:pt>
                <c:pt idx="37">
                  <c:v>中医经典科</c:v>
                </c:pt>
                <c:pt idx="38">
                  <c:v>小儿骨科</c:v>
                </c:pt>
                <c:pt idx="39">
                  <c:v>乳腺甲状腺外科</c:v>
                </c:pt>
                <c:pt idx="40">
                  <c:v>脊柱骨科</c:v>
                </c:pt>
                <c:pt idx="41">
                  <c:v>脑病二科</c:v>
                </c:pt>
                <c:pt idx="42">
                  <c:v>皮肤科</c:v>
                </c:pt>
                <c:pt idx="43">
                  <c:v>推拿科</c:v>
                </c:pt>
                <c:pt idx="44">
                  <c:v>美容皮肤科</c:v>
                </c:pt>
                <c:pt idx="45">
                  <c:v>小儿推拿科</c:v>
                </c:pt>
                <c:pt idx="46">
                  <c:v>心病四科</c:v>
                </c:pt>
                <c:pt idx="47">
                  <c:v>微创骨科</c:v>
                </c:pt>
                <c:pt idx="48">
                  <c:v>消化内科</c:v>
                </c:pt>
                <c:pt idx="49">
                  <c:v>妇二科</c:v>
                </c:pt>
                <c:pt idx="50">
                  <c:v>血液科</c:v>
                </c:pt>
                <c:pt idx="51">
                  <c:v>肿瘤内科</c:v>
                </c:pt>
                <c:pt idx="52">
                  <c:v>西区重症医学科</c:v>
                </c:pt>
                <c:pt idx="53">
                  <c:v>运动损伤骨科</c:v>
                </c:pt>
                <c:pt idx="54">
                  <c:v>心血管内科</c:v>
                </c:pt>
                <c:pt idx="55">
                  <c:v>妇科妇二科合并</c:v>
                </c:pt>
                <c:pt idx="56">
                  <c:v>医院</c:v>
                </c:pt>
                <c:pt idx="57">
                  <c:v>针灸科</c:v>
                </c:pt>
                <c:pt idx="58">
                  <c:v>眼科</c:v>
                </c:pt>
                <c:pt idx="59">
                  <c:v>男科</c:v>
                </c:pt>
                <c:pt idx="60">
                  <c:v>泌尿外科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99.93747240283932</c:v>
                </c:pt>
                <c:pt idx="2">
                  <c:v>99.5639367810218</c:v>
                </c:pt>
                <c:pt idx="3">
                  <c:v>97.46102054831493</c:v>
                </c:pt>
                <c:pt idx="4">
                  <c:v>97.01336550670226</c:v>
                </c:pt>
                <c:pt idx="5">
                  <c:v>96.26442115772267</c:v>
                </c:pt>
                <c:pt idx="6">
                  <c:v>95.96672293137041</c:v>
                </c:pt>
                <c:pt idx="7">
                  <c:v>93.72586925171015</c:v>
                </c:pt>
                <c:pt idx="8">
                  <c:v>90.99664531903102</c:v>
                </c:pt>
                <c:pt idx="9">
                  <c:v>88.15748215000919</c:v>
                </c:pt>
                <c:pt idx="10">
                  <c:v>87.8056564290541</c:v>
                </c:pt>
                <c:pt idx="11">
                  <c:v>81.74572735172427</c:v>
                </c:pt>
                <c:pt idx="12">
                  <c:v>78.94202453981175</c:v>
                </c:pt>
                <c:pt idx="13">
                  <c:v>75.78081353358904</c:v>
                </c:pt>
                <c:pt idx="14">
                  <c:v>75.07925290190568</c:v>
                </c:pt>
                <c:pt idx="15">
                  <c:v>74.3946284261854</c:v>
                </c:pt>
                <c:pt idx="16">
                  <c:v>73.65948236819531</c:v>
                </c:pt>
                <c:pt idx="17">
                  <c:v>73.10277432444286</c:v>
                </c:pt>
                <c:pt idx="18">
                  <c:v>72.62609291255654</c:v>
                </c:pt>
                <c:pt idx="19">
                  <c:v>70.34892763681093</c:v>
                </c:pt>
                <c:pt idx="20">
                  <c:v>64.1761644992362</c:v>
                </c:pt>
                <c:pt idx="21">
                  <c:v>63.36652822294514</c:v>
                </c:pt>
                <c:pt idx="22">
                  <c:v>60.575233155485144</c:v>
                </c:pt>
                <c:pt idx="23">
                  <c:v>58.56177776260634</c:v>
                </c:pt>
                <c:pt idx="24">
                  <c:v>58.40500045635064</c:v>
                </c:pt>
                <c:pt idx="25">
                  <c:v>53.2767624392595</c:v>
                </c:pt>
                <c:pt idx="26">
                  <c:v>52.29587916916061</c:v>
                </c:pt>
                <c:pt idx="27">
                  <c:v>47.382135349499386</c:v>
                </c:pt>
                <c:pt idx="28">
                  <c:v>46.51414688122462</c:v>
                </c:pt>
                <c:pt idx="29">
                  <c:v>45.801457658089284</c:v>
                </c:pt>
                <c:pt idx="30">
                  <c:v>42.209358235046956</c:v>
                </c:pt>
                <c:pt idx="31">
                  <c:v>40.87899731835269</c:v>
                </c:pt>
                <c:pt idx="32">
                  <c:v>39.39519658845194</c:v>
                </c:pt>
                <c:pt idx="33">
                  <c:v>37.861560802963446</c:v>
                </c:pt>
                <c:pt idx="34">
                  <c:v>36.58045008213426</c:v>
                </c:pt>
                <c:pt idx="35">
                  <c:v>35.40879610031024</c:v>
                </c:pt>
                <c:pt idx="36">
                  <c:v>34.89493766202275</c:v>
                </c:pt>
                <c:pt idx="37">
                  <c:v>29.228735519378052</c:v>
                </c:pt>
                <c:pt idx="38">
                  <c:v>26.43668898347685</c:v>
                </c:pt>
                <c:pt idx="39">
                  <c:v>24.584636664680232</c:v>
                </c:pt>
                <c:pt idx="40">
                  <c:v>22.777230994559247</c:v>
                </c:pt>
                <c:pt idx="41">
                  <c:v>21.87550954017036</c:v>
                </c:pt>
                <c:pt idx="42">
                  <c:v>21.219766232950843</c:v>
                </c:pt>
                <c:pt idx="43">
                  <c:v>20.961309432039272</c:v>
                </c:pt>
                <c:pt idx="44">
                  <c:v>19.022467558970995</c:v>
                </c:pt>
                <c:pt idx="45">
                  <c:v>18.12206631103115</c:v>
                </c:pt>
                <c:pt idx="46">
                  <c:v>13.067204783415985</c:v>
                </c:pt>
                <c:pt idx="47">
                  <c:v>11.41726777685459</c:v>
                </c:pt>
                <c:pt idx="48">
                  <c:v>11.194049539862279</c:v>
                </c:pt>
                <c:pt idx="49">
                  <c:v>9.446968921758378</c:v>
                </c:pt>
                <c:pt idx="50">
                  <c:v>8.658244569586504</c:v>
                </c:pt>
                <c:pt idx="51">
                  <c:v>8.45657419434535</c:v>
                </c:pt>
                <c:pt idx="52">
                  <c:v>8.095262950339212</c:v>
                </c:pt>
                <c:pt idx="53">
                  <c:v>6.307530055745227</c:v>
                </c:pt>
                <c:pt idx="54">
                  <c:v>6.118935504363685</c:v>
                </c:pt>
                <c:pt idx="55">
                  <c:v>6.0321026571205785</c:v>
                </c:pt>
                <c:pt idx="56">
                  <c:v>4.300336976928262</c:v>
                </c:pt>
                <c:pt idx="57">
                  <c:v>3.5040745941488667</c:v>
                </c:pt>
                <c:pt idx="58">
                  <c:v>3.3370089919485415</c:v>
                </c:pt>
                <c:pt idx="59">
                  <c:v>2.822593374070074</c:v>
                </c:pt>
                <c:pt idx="60">
                  <c:v>2.192167968870398</c:v>
                </c:pt>
                <c:pt idx="61">
                  <c:v>1.967794970025297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创伤骨科</c:v>
                </c:pt>
                <c:pt idx="2">
                  <c:v>西区重症医学科</c:v>
                </c:pt>
                <c:pt idx="3">
                  <c:v>乳腺甲状腺外科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中医经典科</c:v>
                </c:pt>
                <c:pt idx="7">
                  <c:v>儿科</c:v>
                </c:pt>
                <c:pt idx="8">
                  <c:v>美容皮肤科</c:v>
                </c:pt>
                <c:pt idx="9">
                  <c:v>口腔科</c:v>
                </c:pt>
                <c:pt idx="10">
                  <c:v>心血管内科</c:v>
                </c:pt>
                <c:pt idx="11">
                  <c:v>普通外科</c:v>
                </c:pt>
                <c:pt idx="12">
                  <c:v>妇二科</c:v>
                </c:pt>
                <c:pt idx="13">
                  <c:v>关节骨科</c:v>
                </c:pt>
                <c:pt idx="14">
                  <c:v>肝胆外科</c:v>
                </c:pt>
                <c:pt idx="15">
                  <c:v>内分泌科</c:v>
                </c:pt>
                <c:pt idx="16">
                  <c:v>脾胃病科</c:v>
                </c:pt>
                <c:pt idx="17">
                  <c:v>治未病中心</c:v>
                </c:pt>
                <c:pt idx="18">
                  <c:v>医院</c:v>
                </c:pt>
                <c:pt idx="19">
                  <c:v>心病一科</c:v>
                </c:pt>
                <c:pt idx="20">
                  <c:v>心病三科</c:v>
                </c:pt>
                <c:pt idx="21">
                  <c:v>肾病科</c:v>
                </c:pt>
                <c:pt idx="22">
                  <c:v>老年医学科</c:v>
                </c:pt>
                <c:pt idx="23">
                  <c:v>康复科</c:v>
                </c:pt>
                <c:pt idx="24">
                  <c:v>综合内科</c:v>
                </c:pt>
                <c:pt idx="25">
                  <c:v>东区肾病科</c:v>
                </c:pt>
                <c:pt idx="26">
                  <c:v>骨科</c:v>
                </c:pt>
                <c:pt idx="27">
                  <c:v>小儿骨科</c:v>
                </c:pt>
                <c:pt idx="28">
                  <c:v>重症医学科</c:v>
                </c:pt>
                <c:pt idx="29">
                  <c:v>肛肠科</c:v>
                </c:pt>
                <c:pt idx="30">
                  <c:v>耳鼻喉科</c:v>
                </c:pt>
                <c:pt idx="31">
                  <c:v>脾胃科消化科合并</c:v>
                </c:pt>
                <c:pt idx="32">
                  <c:v>皮肤科</c:v>
                </c:pt>
                <c:pt idx="33">
                  <c:v>妇科妇二科合并</c:v>
                </c:pt>
                <c:pt idx="34">
                  <c:v>推拿科</c:v>
                </c:pt>
                <c:pt idx="35">
                  <c:v>脑病三科</c:v>
                </c:pt>
                <c:pt idx="36">
                  <c:v>风湿病科</c:v>
                </c:pt>
                <c:pt idx="37">
                  <c:v>肿瘤内科</c:v>
                </c:pt>
                <c:pt idx="38">
                  <c:v>小儿推拿科</c:v>
                </c:pt>
                <c:pt idx="39">
                  <c:v>呼吸内科</c:v>
                </c:pt>
                <c:pt idx="40">
                  <c:v>胸外科</c:v>
                </c:pt>
                <c:pt idx="41">
                  <c:v>眼科</c:v>
                </c:pt>
                <c:pt idx="42">
                  <c:v>血液科</c:v>
                </c:pt>
                <c:pt idx="43">
                  <c:v>产科</c:v>
                </c:pt>
                <c:pt idx="44">
                  <c:v>显微骨科</c:v>
                </c:pt>
                <c:pt idx="45">
                  <c:v>针灸科</c:v>
                </c:pt>
                <c:pt idx="46">
                  <c:v>泌尿外科</c:v>
                </c:pt>
                <c:pt idx="47">
                  <c:v>脑病一科</c:v>
                </c:pt>
                <c:pt idx="48">
                  <c:v>消化内科</c:v>
                </c:pt>
                <c:pt idx="49">
                  <c:v>肝病科</c:v>
                </c:pt>
                <c:pt idx="50">
                  <c:v>运动损伤骨科</c:v>
                </c:pt>
                <c:pt idx="51">
                  <c:v>周围血管科</c:v>
                </c:pt>
                <c:pt idx="52">
                  <c:v>心病二科</c:v>
                </c:pt>
                <c:pt idx="53">
                  <c:v>微创骨科</c:v>
                </c:pt>
                <c:pt idx="54">
                  <c:v>神经内科</c:v>
                </c:pt>
                <c:pt idx="55">
                  <c:v>脑病二科</c:v>
                </c:pt>
                <c:pt idx="56">
                  <c:v>神经外科</c:v>
                </c:pt>
                <c:pt idx="57">
                  <c:v>脊柱骨科</c:v>
                </c:pt>
                <c:pt idx="58">
                  <c:v>妇科</c:v>
                </c:pt>
                <c:pt idx="59">
                  <c:v>男科</c:v>
                </c:pt>
                <c:pt idx="60">
                  <c:v>身心医学科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65.93541983930683</c:v>
                </c:pt>
                <c:pt idx="2">
                  <c:v>33.20390755714342</c:v>
                </c:pt>
                <c:pt idx="3">
                  <c:v>27.183068768833525</c:v>
                </c:pt>
                <c:pt idx="4">
                  <c:v>25.98052818981765</c:v>
                </c:pt>
                <c:pt idx="5">
                  <c:v>23.097269973164213</c:v>
                </c:pt>
                <c:pt idx="6">
                  <c:v>22.143647753157715</c:v>
                </c:pt>
                <c:pt idx="7">
                  <c:v>20.1359119586432</c:v>
                </c:pt>
                <c:pt idx="8">
                  <c:v>19.93993406480794</c:v>
                </c:pt>
                <c:pt idx="9">
                  <c:v>19.331389291265083</c:v>
                </c:pt>
                <c:pt idx="10">
                  <c:v>19.159052579616166</c:v>
                </c:pt>
                <c:pt idx="11">
                  <c:v>17.680287872929735</c:v>
                </c:pt>
                <c:pt idx="12">
                  <c:v>17.25231004752498</c:v>
                </c:pt>
                <c:pt idx="13">
                  <c:v>17.137909150785767</c:v>
                </c:pt>
                <c:pt idx="14">
                  <c:v>17.113438351767346</c:v>
                </c:pt>
                <c:pt idx="15">
                  <c:v>17.0240281225</c:v>
                </c:pt>
                <c:pt idx="16">
                  <c:v>16.58794591964829</c:v>
                </c:pt>
                <c:pt idx="17">
                  <c:v>16.3347269638983</c:v>
                </c:pt>
                <c:pt idx="18">
                  <c:v>16.176270369506113</c:v>
                </c:pt>
                <c:pt idx="19">
                  <c:v>15.661039468438227</c:v>
                </c:pt>
                <c:pt idx="20">
                  <c:v>14.807675102792938</c:v>
                </c:pt>
                <c:pt idx="21">
                  <c:v>14.560464756069184</c:v>
                </c:pt>
                <c:pt idx="22">
                  <c:v>14.309930587448658</c:v>
                </c:pt>
                <c:pt idx="23">
                  <c:v>14.296853453746445</c:v>
                </c:pt>
                <c:pt idx="24">
                  <c:v>14.28742178647828</c:v>
                </c:pt>
                <c:pt idx="25">
                  <c:v>14.03864949324691</c:v>
                </c:pt>
                <c:pt idx="26">
                  <c:v>13.375553884817633</c:v>
                </c:pt>
                <c:pt idx="27">
                  <c:v>13.263786357294405</c:v>
                </c:pt>
                <c:pt idx="28">
                  <c:v>13.218577644040579</c:v>
                </c:pt>
                <c:pt idx="29">
                  <c:v>13.152048332057666</c:v>
                </c:pt>
                <c:pt idx="30">
                  <c:v>13.071969916439386</c:v>
                </c:pt>
                <c:pt idx="31">
                  <c:v>13.03412941005062</c:v>
                </c:pt>
                <c:pt idx="32">
                  <c:v>12.895936837561834</c:v>
                </c:pt>
                <c:pt idx="33">
                  <c:v>12.79815459045802</c:v>
                </c:pt>
                <c:pt idx="34">
                  <c:v>12.712246417958745</c:v>
                </c:pt>
                <c:pt idx="35">
                  <c:v>12.172760156829364</c:v>
                </c:pt>
                <c:pt idx="36">
                  <c:v>12.019771416394462</c:v>
                </c:pt>
                <c:pt idx="37">
                  <c:v>11.974213617806619</c:v>
                </c:pt>
                <c:pt idx="38">
                  <c:v>11.531733780596301</c:v>
                </c:pt>
                <c:pt idx="39">
                  <c:v>11.2855664436887</c:v>
                </c:pt>
                <c:pt idx="40">
                  <c:v>11.121508212885942</c:v>
                </c:pt>
                <c:pt idx="41">
                  <c:v>10.653337156352261</c:v>
                </c:pt>
                <c:pt idx="42">
                  <c:v>10.306345217704429</c:v>
                </c:pt>
                <c:pt idx="43">
                  <c:v>9.825856516198431</c:v>
                </c:pt>
                <c:pt idx="44">
                  <c:v>9.697436039378346</c:v>
                </c:pt>
                <c:pt idx="45">
                  <c:v>9.582456289944233</c:v>
                </c:pt>
                <c:pt idx="46">
                  <c:v>9.524562671177405</c:v>
                </c:pt>
                <c:pt idx="47">
                  <c:v>9.484706776254045</c:v>
                </c:pt>
                <c:pt idx="48">
                  <c:v>8.776982503786362</c:v>
                </c:pt>
                <c:pt idx="49">
                  <c:v>8.739927322739861</c:v>
                </c:pt>
                <c:pt idx="50">
                  <c:v>8.458992632041296</c:v>
                </c:pt>
                <c:pt idx="51">
                  <c:v>8.413532436655132</c:v>
                </c:pt>
                <c:pt idx="52">
                  <c:v>7.903177861727817</c:v>
                </c:pt>
                <c:pt idx="53">
                  <c:v>7.829451040451911</c:v>
                </c:pt>
                <c:pt idx="54">
                  <c:v>7.654816654390565</c:v>
                </c:pt>
                <c:pt idx="55">
                  <c:v>7.470176712629743</c:v>
                </c:pt>
                <c:pt idx="56">
                  <c:v>4.824918721892088</c:v>
                </c:pt>
                <c:pt idx="57">
                  <c:v>4.126291963084218</c:v>
                </c:pt>
                <c:pt idx="58">
                  <c:v>3.89197225205164</c:v>
                </c:pt>
                <c:pt idx="59">
                  <c:v>3.2409247087617046</c:v>
                </c:pt>
                <c:pt idx="60">
                  <c:v>2.6921976664322154</c:v>
                </c:pt>
                <c:pt idx="61">
                  <c:v>0.452277779307194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67.6810001428028</c:v>
                </c:pt>
                <c:pt idx="1">
                  <c:v>60.54378001610904</c:v>
                </c:pt>
                <c:pt idx="2">
                  <c:v>59.643114365880976</c:v>
                </c:pt>
                <c:pt idx="3">
                  <c:v>58.226100308782655</c:v>
                </c:pt>
                <c:pt idx="4">
                  <c:v>57.715045181081756</c:v>
                </c:pt>
                <c:pt idx="5">
                  <c:v>57.564079853706225</c:v>
                </c:pt>
                <c:pt idx="6">
                  <c:v>56.89857286600192</c:v>
                </c:pt>
                <c:pt idx="7">
                  <c:v>56.87224126166149</c:v>
                </c:pt>
                <c:pt idx="8">
                  <c:v>56.744453641583185</c:v>
                </c:pt>
                <c:pt idx="9">
                  <c:v>56.482660857378896</c:v>
                </c:pt>
                <c:pt idx="10">
                  <c:v>55.37781853504014</c:v>
                </c:pt>
                <c:pt idx="11">
                  <c:v>54.996953859215985</c:v>
                </c:pt>
                <c:pt idx="12">
                  <c:v>54.76407683518347</c:v>
                </c:pt>
                <c:pt idx="13">
                  <c:v>54.68885953908657</c:v>
                </c:pt>
                <c:pt idx="14">
                  <c:v>54.30855317453403</c:v>
                </c:pt>
                <c:pt idx="15">
                  <c:v>53.785611904136495</c:v>
                </c:pt>
                <c:pt idx="16">
                  <c:v>53.23087487592444</c:v>
                </c:pt>
                <c:pt idx="17">
                  <c:v>52.89075487744141</c:v>
                </c:pt>
                <c:pt idx="18">
                  <c:v>52.72847226817667</c:v>
                </c:pt>
                <c:pt idx="19">
                  <c:v>52.317319671727766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59.548090373356445</c:v>
                </c:pt>
                <c:pt idx="1">
                  <c:v>63.19929086640925</c:v>
                </c:pt>
                <c:pt idx="2">
                  <c:v>38.87281442162026</c:v>
                </c:pt>
                <c:pt idx="3">
                  <c:v>24.886025086064848</c:v>
                </c:pt>
                <c:pt idx="4">
                  <c:v>27.66271949277904</c:v>
                </c:pt>
                <c:pt idx="5">
                  <c:v>40.986662235358885</c:v>
                </c:pt>
                <c:pt idx="6">
                  <c:v>53.275736926263335</c:v>
                </c:pt>
                <c:pt idx="7">
                  <c:v>44.21848301280292</c:v>
                </c:pt>
                <c:pt idx="8">
                  <c:v>53.535702071680845</c:v>
                </c:pt>
                <c:pt idx="9">
                  <c:v>39.075738017251254</c:v>
                </c:pt>
                <c:pt idx="10">
                  <c:v>29.278044909276552</c:v>
                </c:pt>
                <c:pt idx="11">
                  <c:v>28.48974245205152</c:v>
                </c:pt>
                <c:pt idx="12">
                  <c:v>31.133454835723885</c:v>
                </c:pt>
                <c:pt idx="13">
                  <c:v>42.09997952274728</c:v>
                </c:pt>
                <c:pt idx="14">
                  <c:v>34.71267774056579</c:v>
                </c:pt>
                <c:pt idx="15">
                  <c:v>50.69118855741674</c:v>
                </c:pt>
                <c:pt idx="16">
                  <c:v>54.931618092149336</c:v>
                </c:pt>
                <c:pt idx="17">
                  <c:v>34.61157820527108</c:v>
                </c:pt>
                <c:pt idx="18">
                  <c:v>32.020753773940505</c:v>
                </c:pt>
                <c:pt idx="19">
                  <c:v>14.737146444298247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胸外科</c:v>
                </c:pt>
                <c:pt idx="2">
                  <c:v>男科</c:v>
                </c:pt>
                <c:pt idx="3">
                  <c:v>脾胃科消化科合并</c:v>
                </c:pt>
                <c:pt idx="4">
                  <c:v>妇二科</c:v>
                </c:pt>
                <c:pt idx="5">
                  <c:v>治未病中心</c:v>
                </c:pt>
                <c:pt idx="6">
                  <c:v>东区肾病科</c:v>
                </c:pt>
                <c:pt idx="7">
                  <c:v>呼吸内科</c:v>
                </c:pt>
                <c:pt idx="8">
                  <c:v>乳腺甲状腺外科</c:v>
                </c:pt>
                <c:pt idx="9">
                  <c:v>脊柱骨科</c:v>
                </c:pt>
                <c:pt idx="10">
                  <c:v>重症医学科</c:v>
                </c:pt>
                <c:pt idx="11">
                  <c:v>康复科</c:v>
                </c:pt>
                <c:pt idx="12">
                  <c:v>消化内科</c:v>
                </c:pt>
                <c:pt idx="13">
                  <c:v>运动损伤骨科</c:v>
                </c:pt>
                <c:pt idx="14">
                  <c:v>皮肤科</c:v>
                </c:pt>
                <c:pt idx="15">
                  <c:v>心病二科</c:v>
                </c:pt>
                <c:pt idx="16">
                  <c:v>推拿科</c:v>
                </c:pt>
                <c:pt idx="17">
                  <c:v>肝胆外科</c:v>
                </c:pt>
                <c:pt idx="18">
                  <c:v>脑病一科</c:v>
                </c:pt>
                <c:pt idx="19">
                  <c:v>脾胃病科</c:v>
                </c:pt>
                <c:pt idx="20">
                  <c:v>妇科</c:v>
                </c:pt>
                <c:pt idx="21">
                  <c:v>内分泌科</c:v>
                </c:pt>
                <c:pt idx="22">
                  <c:v>中医外治中心</c:v>
                </c:pt>
                <c:pt idx="23">
                  <c:v>微创骨科</c:v>
                </c:pt>
                <c:pt idx="24">
                  <c:v>泌尿外科</c:v>
                </c:pt>
                <c:pt idx="25">
                  <c:v>眼科</c:v>
                </c:pt>
                <c:pt idx="26">
                  <c:v>心病三科</c:v>
                </c:pt>
                <c:pt idx="27">
                  <c:v>心病一科</c:v>
                </c:pt>
                <c:pt idx="28">
                  <c:v>妇科妇二科合并</c:v>
                </c:pt>
                <c:pt idx="29">
                  <c:v>肝病科</c:v>
                </c:pt>
                <c:pt idx="30">
                  <c:v>综合内科</c:v>
                </c:pt>
                <c:pt idx="31">
                  <c:v>产科</c:v>
                </c:pt>
                <c:pt idx="32">
                  <c:v>脑病二科</c:v>
                </c:pt>
                <c:pt idx="33">
                  <c:v>血液科</c:v>
                </c:pt>
                <c:pt idx="34">
                  <c:v>耳鼻喉科</c:v>
                </c:pt>
                <c:pt idx="35">
                  <c:v>肾病科</c:v>
                </c:pt>
                <c:pt idx="36">
                  <c:v>美容皮肤科</c:v>
                </c:pt>
                <c:pt idx="37">
                  <c:v>肿瘤内科</c:v>
                </c:pt>
                <c:pt idx="38">
                  <c:v>骨科</c:v>
                </c:pt>
                <c:pt idx="39">
                  <c:v>心病四科</c:v>
                </c:pt>
                <c:pt idx="40">
                  <c:v>关节骨科</c:v>
                </c:pt>
                <c:pt idx="41">
                  <c:v>脑病三科</c:v>
                </c:pt>
                <c:pt idx="42">
                  <c:v>身心医学科</c:v>
                </c:pt>
                <c:pt idx="43">
                  <c:v>创伤骨科</c:v>
                </c:pt>
                <c:pt idx="44">
                  <c:v>儿科</c:v>
                </c:pt>
                <c:pt idx="45">
                  <c:v>神经外科</c:v>
                </c:pt>
                <c:pt idx="46">
                  <c:v>风湿病科</c:v>
                </c:pt>
                <c:pt idx="47">
                  <c:v>肾脏内科</c:v>
                </c:pt>
                <c:pt idx="48">
                  <c:v>西区重症医学科</c:v>
                </c:pt>
                <c:pt idx="49">
                  <c:v>口腔科</c:v>
                </c:pt>
                <c:pt idx="50">
                  <c:v>心血管内科</c:v>
                </c:pt>
                <c:pt idx="51">
                  <c:v>肛肠科</c:v>
                </c:pt>
                <c:pt idx="52">
                  <c:v>显微骨科</c:v>
                </c:pt>
                <c:pt idx="53">
                  <c:v>老年医学科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周围血管科</c:v>
                </c:pt>
                <c:pt idx="58">
                  <c:v>普通外科</c:v>
                </c:pt>
                <c:pt idx="59">
                  <c:v>小儿推拿科</c:v>
                </c:pt>
                <c:pt idx="60">
                  <c:v>小儿骨科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0.0023138198939242098</c:v>
                </c:pt>
                <c:pt idx="2">
                  <c:v>0.0021967931716074664</c:v>
                </c:pt>
                <c:pt idx="3">
                  <c:v>0.0021456520909604506</c:v>
                </c:pt>
                <c:pt idx="4">
                  <c:v>0.002133498796927231</c:v>
                </c:pt>
                <c:pt idx="5">
                  <c:v>0.0021163513879855385</c:v>
                </c:pt>
                <c:pt idx="6">
                  <c:v>0.002088120272103822</c:v>
                </c:pt>
                <c:pt idx="7">
                  <c:v>0.0020651830103089715</c:v>
                </c:pt>
                <c:pt idx="8">
                  <c:v>0.0020244409221061768</c:v>
                </c:pt>
                <c:pt idx="9">
                  <c:v>0.0019893165718758215</c:v>
                </c:pt>
                <c:pt idx="10">
                  <c:v>0.0018687729869342744</c:v>
                </c:pt>
                <c:pt idx="11">
                  <c:v>0.0017587037090467728</c:v>
                </c:pt>
                <c:pt idx="12">
                  <c:v>0.0017106749373928414</c:v>
                </c:pt>
                <c:pt idx="13">
                  <c:v>0.0016852773493982044</c:v>
                </c:pt>
                <c:pt idx="14">
                  <c:v>0.0016610105421725116</c:v>
                </c:pt>
                <c:pt idx="15">
                  <c:v>0.00165181075768754</c:v>
                </c:pt>
                <c:pt idx="16">
                  <c:v>0.0016465698379339393</c:v>
                </c:pt>
                <c:pt idx="17">
                  <c:v>0.0015909126526624199</c:v>
                </c:pt>
                <c:pt idx="18">
                  <c:v>0.0015532015521611529</c:v>
                </c:pt>
                <c:pt idx="19">
                  <c:v>0.0014787228738239366</c:v>
                </c:pt>
                <c:pt idx="20">
                  <c:v>0.00146670047512505</c:v>
                </c:pt>
                <c:pt idx="21">
                  <c:v>0.0014202325786293582</c:v>
                </c:pt>
                <c:pt idx="22">
                  <c:v>0.0014130758057053986</c:v>
                </c:pt>
                <c:pt idx="23">
                  <c:v>0.0014082338734064286</c:v>
                </c:pt>
                <c:pt idx="24">
                  <c:v>0.0013837172984410145</c:v>
                </c:pt>
                <c:pt idx="25">
                  <c:v>0.001320212477617812</c:v>
                </c:pt>
                <c:pt idx="26">
                  <c:v>0.0013193375180406857</c:v>
                </c:pt>
                <c:pt idx="27">
                  <c:v>0.0013186330695513226</c:v>
                </c:pt>
                <c:pt idx="28">
                  <c:v>0.0012602350382310166</c:v>
                </c:pt>
                <c:pt idx="29">
                  <c:v>0.0012149894406030964</c:v>
                </c:pt>
                <c:pt idx="30">
                  <c:v>0.0011139391892505215</c:v>
                </c:pt>
                <c:pt idx="31">
                  <c:v>0.0011057819439303795</c:v>
                </c:pt>
                <c:pt idx="32">
                  <c:v>0.0010325677802151757</c:v>
                </c:pt>
                <c:pt idx="33">
                  <c:v>0.0010268028436559082</c:v>
                </c:pt>
                <c:pt idx="34">
                  <c:v>0.0010258399436694247</c:v>
                </c:pt>
                <c:pt idx="35">
                  <c:v>0.0010159429283357428</c:v>
                </c:pt>
                <c:pt idx="36">
                  <c:v>0.0010049078034676622</c:v>
                </c:pt>
                <c:pt idx="37">
                  <c:v>0.0009953899663583418</c:v>
                </c:pt>
                <c:pt idx="38">
                  <c:v>0.0009254536374685132</c:v>
                </c:pt>
                <c:pt idx="39">
                  <c:v>0.0009206096863479328</c:v>
                </c:pt>
                <c:pt idx="40">
                  <c:v>0.0009173619162238285</c:v>
                </c:pt>
                <c:pt idx="41">
                  <c:v>0.0008468499075134261</c:v>
                </c:pt>
                <c:pt idx="42">
                  <c:v>0.0007645013224094988</c:v>
                </c:pt>
                <c:pt idx="43">
                  <c:v>0.0006931002960758718</c:v>
                </c:pt>
                <c:pt idx="44">
                  <c:v>0.0005763412587070759</c:v>
                </c:pt>
                <c:pt idx="45">
                  <c:v>0.0005567290086178237</c:v>
                </c:pt>
                <c:pt idx="46">
                  <c:v>0.0005400096642372206</c:v>
                </c:pt>
                <c:pt idx="47">
                  <c:v>0.0004867269389554678</c:v>
                </c:pt>
                <c:pt idx="48">
                  <c:v>0.00048463281313531286</c:v>
                </c:pt>
                <c:pt idx="49">
                  <c:v>0.0004668081951525082</c:v>
                </c:pt>
                <c:pt idx="50">
                  <c:v>0.00045765132341191205</c:v>
                </c:pt>
                <c:pt idx="51">
                  <c:v>0.00042087980056482936</c:v>
                </c:pt>
                <c:pt idx="52">
                  <c:v>0.00039831706875499364</c:v>
                </c:pt>
                <c:pt idx="53">
                  <c:v>0.00037826817638029255</c:v>
                </c:pt>
                <c:pt idx="54">
                  <c:v>0.0003302781511478896</c:v>
                </c:pt>
                <c:pt idx="55">
                  <c:v>0.0003105301329791131</c:v>
                </c:pt>
                <c:pt idx="56">
                  <c:v>0.000276192023338234</c:v>
                </c:pt>
                <c:pt idx="57">
                  <c:v>0.00026631514619325026</c:v>
                </c:pt>
                <c:pt idx="58">
                  <c:v>0.00023542189416492397</c:v>
                </c:pt>
                <c:pt idx="59">
                  <c:v>0.00008028054525652168</c:v>
                </c:pt>
                <c:pt idx="60">
                  <c:v>0.000023119615213256214</c:v>
                </c:pt>
                <c:pt idx="61">
                  <c:v>0.000019701230483331425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口腔科</c:v>
                </c:pt>
                <c:pt idx="2">
                  <c:v>老年医学科</c:v>
                </c:pt>
                <c:pt idx="3">
                  <c:v>心病三科</c:v>
                </c:pt>
                <c:pt idx="4">
                  <c:v>小儿骨科</c:v>
                </c:pt>
                <c:pt idx="5">
                  <c:v>消化内科</c:v>
                </c:pt>
                <c:pt idx="6">
                  <c:v>男科</c:v>
                </c:pt>
                <c:pt idx="7">
                  <c:v>产科</c:v>
                </c:pt>
                <c:pt idx="8">
                  <c:v>心血管内科</c:v>
                </c:pt>
                <c:pt idx="9">
                  <c:v>神经外科</c:v>
                </c:pt>
                <c:pt idx="10">
                  <c:v>乳腺甲状腺外科</c:v>
                </c:pt>
                <c:pt idx="11">
                  <c:v>脑病一科</c:v>
                </c:pt>
                <c:pt idx="12">
                  <c:v>呼吸内科</c:v>
                </c:pt>
                <c:pt idx="13">
                  <c:v>脾胃病科</c:v>
                </c:pt>
                <c:pt idx="14">
                  <c:v>脾胃科消化科合并</c:v>
                </c:pt>
                <c:pt idx="15">
                  <c:v>身心医学科</c:v>
                </c:pt>
                <c:pt idx="16">
                  <c:v>内分泌科</c:v>
                </c:pt>
                <c:pt idx="17">
                  <c:v>血液科</c:v>
                </c:pt>
                <c:pt idx="18">
                  <c:v>医院</c:v>
                </c:pt>
                <c:pt idx="19">
                  <c:v>妇二科</c:v>
                </c:pt>
                <c:pt idx="20">
                  <c:v>脊柱骨科</c:v>
                </c:pt>
                <c:pt idx="21">
                  <c:v>眼科</c:v>
                </c:pt>
                <c:pt idx="22">
                  <c:v>神经内科</c:v>
                </c:pt>
                <c:pt idx="23">
                  <c:v>肾病科</c:v>
                </c:pt>
                <c:pt idx="24">
                  <c:v>运动损伤骨科</c:v>
                </c:pt>
                <c:pt idx="25">
                  <c:v>风湿病科</c:v>
                </c:pt>
                <c:pt idx="26">
                  <c:v>康复科</c:v>
                </c:pt>
                <c:pt idx="27">
                  <c:v>心病一科</c:v>
                </c:pt>
                <c:pt idx="28">
                  <c:v>东区重症医学科</c:v>
                </c:pt>
                <c:pt idx="29">
                  <c:v>脑病三科</c:v>
                </c:pt>
                <c:pt idx="30">
                  <c:v>周围血管科</c:v>
                </c:pt>
                <c:pt idx="31">
                  <c:v>关节骨科</c:v>
                </c:pt>
                <c:pt idx="32">
                  <c:v>中医经典科</c:v>
                </c:pt>
                <c:pt idx="33">
                  <c:v>肝胆外科</c:v>
                </c:pt>
                <c:pt idx="34">
                  <c:v>显微骨科</c:v>
                </c:pt>
                <c:pt idx="35">
                  <c:v>针灸科</c:v>
                </c:pt>
                <c:pt idx="36">
                  <c:v>微创骨科</c:v>
                </c:pt>
                <c:pt idx="37">
                  <c:v>儿科</c:v>
                </c:pt>
                <c:pt idx="38">
                  <c:v>肛肠科</c:v>
                </c:pt>
                <c:pt idx="39">
                  <c:v>综合内科</c:v>
                </c:pt>
                <c:pt idx="40">
                  <c:v>推拿科</c:v>
                </c:pt>
                <c:pt idx="41">
                  <c:v>西区重症医学科</c:v>
                </c:pt>
                <c:pt idx="42">
                  <c:v>东区肾病科</c:v>
                </c:pt>
                <c:pt idx="43">
                  <c:v>皮肤科</c:v>
                </c:pt>
                <c:pt idx="44">
                  <c:v>肝病科</c:v>
                </c:pt>
                <c:pt idx="45">
                  <c:v>美容皮肤科</c:v>
                </c:pt>
                <c:pt idx="46">
                  <c:v>重症医学科</c:v>
                </c:pt>
                <c:pt idx="47">
                  <c:v>治未病中心</c:v>
                </c:pt>
                <c:pt idx="48">
                  <c:v>耳鼻喉科</c:v>
                </c:pt>
                <c:pt idx="49">
                  <c:v>泌尿外科</c:v>
                </c:pt>
                <c:pt idx="50">
                  <c:v>肾脏内科</c:v>
                </c:pt>
                <c:pt idx="51">
                  <c:v>妇科妇二科合并</c:v>
                </c:pt>
                <c:pt idx="52">
                  <c:v>普通外科</c:v>
                </c:pt>
                <c:pt idx="53">
                  <c:v>妇科</c:v>
                </c:pt>
                <c:pt idx="54">
                  <c:v>创伤骨科</c:v>
                </c:pt>
                <c:pt idx="55">
                  <c:v>胸外科</c:v>
                </c:pt>
                <c:pt idx="56">
                  <c:v>心病四科</c:v>
                </c:pt>
                <c:pt idx="57">
                  <c:v>心病二科</c:v>
                </c:pt>
                <c:pt idx="58">
                  <c:v>中医外治中心</c:v>
                </c:pt>
                <c:pt idx="59">
                  <c:v>脑病二科</c:v>
                </c:pt>
                <c:pt idx="60">
                  <c:v>小儿推拿科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98.33803445997302</c:v>
                </c:pt>
                <c:pt idx="2">
                  <c:v>95.97212381153588</c:v>
                </c:pt>
                <c:pt idx="3">
                  <c:v>95.02509395831721</c:v>
                </c:pt>
                <c:pt idx="4">
                  <c:v>93.88020781202877</c:v>
                </c:pt>
                <c:pt idx="5">
                  <c:v>92.96798484596563</c:v>
                </c:pt>
                <c:pt idx="6">
                  <c:v>92.76901020279314</c:v>
                </c:pt>
                <c:pt idx="7">
                  <c:v>87.95633668518262</c:v>
                </c:pt>
                <c:pt idx="8">
                  <c:v>87.1568342244264</c:v>
                </c:pt>
                <c:pt idx="9">
                  <c:v>85.14536073399418</c:v>
                </c:pt>
                <c:pt idx="10">
                  <c:v>83.0736034736574</c:v>
                </c:pt>
                <c:pt idx="11">
                  <c:v>82.4472356162328</c:v>
                </c:pt>
                <c:pt idx="12">
                  <c:v>80.53916064552904</c:v>
                </c:pt>
                <c:pt idx="13">
                  <c:v>80.21702292889447</c:v>
                </c:pt>
                <c:pt idx="14">
                  <c:v>77.92626328907438</c:v>
                </c:pt>
                <c:pt idx="15">
                  <c:v>75.81124862644062</c:v>
                </c:pt>
                <c:pt idx="16">
                  <c:v>73.2611179720953</c:v>
                </c:pt>
                <c:pt idx="17">
                  <c:v>72.46994147732997</c:v>
                </c:pt>
                <c:pt idx="18">
                  <c:v>71.79159451904401</c:v>
                </c:pt>
                <c:pt idx="19">
                  <c:v>70.51993044775693</c:v>
                </c:pt>
                <c:pt idx="20">
                  <c:v>70.28939663373531</c:v>
                </c:pt>
                <c:pt idx="21">
                  <c:v>70.27129638342018</c:v>
                </c:pt>
                <c:pt idx="22">
                  <c:v>69.89015475134723</c:v>
                </c:pt>
                <c:pt idx="23">
                  <c:v>67.85936544993736</c:v>
                </c:pt>
                <c:pt idx="24">
                  <c:v>61.72569042094782</c:v>
                </c:pt>
                <c:pt idx="25">
                  <c:v>60.997171901077344</c:v>
                </c:pt>
                <c:pt idx="26">
                  <c:v>58.749095875249175</c:v>
                </c:pt>
                <c:pt idx="27">
                  <c:v>56.93135318006322</c:v>
                </c:pt>
                <c:pt idx="28">
                  <c:v>55.71218348173396</c:v>
                </c:pt>
                <c:pt idx="29">
                  <c:v>53.7533948486316</c:v>
                </c:pt>
                <c:pt idx="30">
                  <c:v>52.8177743233621</c:v>
                </c:pt>
                <c:pt idx="31">
                  <c:v>51.90952308411806</c:v>
                </c:pt>
                <c:pt idx="32">
                  <c:v>49.78275149701824</c:v>
                </c:pt>
                <c:pt idx="33">
                  <c:v>49.68603123898336</c:v>
                </c:pt>
                <c:pt idx="34">
                  <c:v>49.28199658876598</c:v>
                </c:pt>
                <c:pt idx="35">
                  <c:v>49.18629207201275</c:v>
                </c:pt>
                <c:pt idx="36">
                  <c:v>46.396115599871365</c:v>
                </c:pt>
                <c:pt idx="37">
                  <c:v>44.56143407666499</c:v>
                </c:pt>
                <c:pt idx="38">
                  <c:v>39.98771304268772</c:v>
                </c:pt>
                <c:pt idx="39">
                  <c:v>37.70473915490445</c:v>
                </c:pt>
                <c:pt idx="40">
                  <c:v>35.56145306637841</c:v>
                </c:pt>
                <c:pt idx="41">
                  <c:v>33.16441112387573</c:v>
                </c:pt>
                <c:pt idx="42">
                  <c:v>31.833343518594287</c:v>
                </c:pt>
                <c:pt idx="43">
                  <c:v>27.68546180914249</c:v>
                </c:pt>
                <c:pt idx="44">
                  <c:v>26.13065244829409</c:v>
                </c:pt>
                <c:pt idx="45">
                  <c:v>25.90685699142476</c:v>
                </c:pt>
                <c:pt idx="46">
                  <c:v>24.82359768031433</c:v>
                </c:pt>
                <c:pt idx="47">
                  <c:v>19.023136764801386</c:v>
                </c:pt>
                <c:pt idx="48">
                  <c:v>18.953885598036983</c:v>
                </c:pt>
                <c:pt idx="49">
                  <c:v>17.512426875104843</c:v>
                </c:pt>
                <c:pt idx="50">
                  <c:v>13.64978469715802</c:v>
                </c:pt>
                <c:pt idx="51">
                  <c:v>11.921427342590436</c:v>
                </c:pt>
                <c:pt idx="52">
                  <c:v>11.63304251735176</c:v>
                </c:pt>
                <c:pt idx="53">
                  <c:v>11.400620630212778</c:v>
                </c:pt>
                <c:pt idx="54">
                  <c:v>10.21269312788498</c:v>
                </c:pt>
                <c:pt idx="55">
                  <c:v>9.4358642539631</c:v>
                </c:pt>
                <c:pt idx="56">
                  <c:v>8.524475831547456</c:v>
                </c:pt>
                <c:pt idx="57">
                  <c:v>8.438370515183054</c:v>
                </c:pt>
                <c:pt idx="58">
                  <c:v>7.344498621059998</c:v>
                </c:pt>
                <c:pt idx="59">
                  <c:v>6.637097663953329</c:v>
                </c:pt>
                <c:pt idx="60">
                  <c:v>6.030678710666574</c:v>
                </c:pt>
                <c:pt idx="61">
                  <c:v>1.8304214539487633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小儿骨科</c:v>
                </c:pt>
                <c:pt idx="2">
                  <c:v>脑病一科</c:v>
                </c:pt>
                <c:pt idx="3">
                  <c:v>综合内科</c:v>
                </c:pt>
                <c:pt idx="4">
                  <c:v>关节骨科</c:v>
                </c:pt>
                <c:pt idx="5">
                  <c:v>血液科</c:v>
                </c:pt>
                <c:pt idx="6">
                  <c:v>微创骨科</c:v>
                </c:pt>
                <c:pt idx="7">
                  <c:v>普通外科</c:v>
                </c:pt>
                <c:pt idx="8">
                  <c:v>康复科</c:v>
                </c:pt>
                <c:pt idx="9">
                  <c:v>神经内科</c:v>
                </c:pt>
                <c:pt idx="10">
                  <c:v>肝胆外科</c:v>
                </c:pt>
                <c:pt idx="11">
                  <c:v>显微骨科</c:v>
                </c:pt>
                <c:pt idx="12">
                  <c:v>脾胃科消化科合并</c:v>
                </c:pt>
                <c:pt idx="13">
                  <c:v>推拿科</c:v>
                </c:pt>
                <c:pt idx="14">
                  <c:v>肛肠科</c:v>
                </c:pt>
                <c:pt idx="15">
                  <c:v>美容皮肤科</c:v>
                </c:pt>
                <c:pt idx="16">
                  <c:v>皮肤科</c:v>
                </c:pt>
                <c:pt idx="17">
                  <c:v>消化内科</c:v>
                </c:pt>
                <c:pt idx="18">
                  <c:v>胸外科</c:v>
                </c:pt>
                <c:pt idx="19">
                  <c:v>心血管内科</c:v>
                </c:pt>
                <c:pt idx="20">
                  <c:v>周围血管科</c:v>
                </c:pt>
                <c:pt idx="21">
                  <c:v>脊柱骨科</c:v>
                </c:pt>
                <c:pt idx="22">
                  <c:v>男科</c:v>
                </c:pt>
                <c:pt idx="23">
                  <c:v>心病四科</c:v>
                </c:pt>
                <c:pt idx="24">
                  <c:v>呼吸内科</c:v>
                </c:pt>
                <c:pt idx="25">
                  <c:v>肿瘤内科</c:v>
                </c:pt>
                <c:pt idx="26">
                  <c:v>风湿病科</c:v>
                </c:pt>
                <c:pt idx="27">
                  <c:v>脾胃病科</c:v>
                </c:pt>
                <c:pt idx="28">
                  <c:v>儿科</c:v>
                </c:pt>
                <c:pt idx="29">
                  <c:v>眼科</c:v>
                </c:pt>
                <c:pt idx="30">
                  <c:v>东区肾病科</c:v>
                </c:pt>
                <c:pt idx="31">
                  <c:v>中医经典科</c:v>
                </c:pt>
                <c:pt idx="32">
                  <c:v>西区重症医学科</c:v>
                </c:pt>
                <c:pt idx="33">
                  <c:v>泌尿外科</c:v>
                </c:pt>
                <c:pt idx="34">
                  <c:v>重症医学科</c:v>
                </c:pt>
                <c:pt idx="35">
                  <c:v>妇二科</c:v>
                </c:pt>
                <c:pt idx="36">
                  <c:v>针灸科</c:v>
                </c:pt>
                <c:pt idx="37">
                  <c:v>创伤骨科</c:v>
                </c:pt>
                <c:pt idx="38">
                  <c:v>运动损伤骨科</c:v>
                </c:pt>
                <c:pt idx="39">
                  <c:v>中医外治中心</c:v>
                </c:pt>
                <c:pt idx="40">
                  <c:v>老年医学科</c:v>
                </c:pt>
                <c:pt idx="41">
                  <c:v>心病二科</c:v>
                </c:pt>
                <c:pt idx="42">
                  <c:v>口腔科</c:v>
                </c:pt>
                <c:pt idx="43">
                  <c:v>脑病三科</c:v>
                </c:pt>
                <c:pt idx="44">
                  <c:v>心病三科</c:v>
                </c:pt>
                <c:pt idx="45">
                  <c:v>骨科</c:v>
                </c:pt>
                <c:pt idx="46">
                  <c:v>心病一科</c:v>
                </c:pt>
                <c:pt idx="47">
                  <c:v>医院</c:v>
                </c:pt>
                <c:pt idx="48">
                  <c:v>乳腺甲状腺外科</c:v>
                </c:pt>
                <c:pt idx="49">
                  <c:v>妇科</c:v>
                </c:pt>
                <c:pt idx="50">
                  <c:v>脑病二科</c:v>
                </c:pt>
                <c:pt idx="51">
                  <c:v>治未病中心</c:v>
                </c:pt>
                <c:pt idx="52">
                  <c:v>产科</c:v>
                </c:pt>
                <c:pt idx="53">
                  <c:v>小儿推拿科</c:v>
                </c:pt>
                <c:pt idx="54">
                  <c:v>神经外科</c:v>
                </c:pt>
                <c:pt idx="55">
                  <c:v>肝病科</c:v>
                </c:pt>
                <c:pt idx="56">
                  <c:v>内分泌科</c:v>
                </c:pt>
                <c:pt idx="57">
                  <c:v>肾脏内科</c:v>
                </c:pt>
                <c:pt idx="58">
                  <c:v>妇科妇二科合并</c:v>
                </c:pt>
                <c:pt idx="59">
                  <c:v>身心医学科</c:v>
                </c:pt>
                <c:pt idx="60">
                  <c:v>东区重症医学科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95.37822627130683</c:v>
                </c:pt>
                <c:pt idx="2">
                  <c:v>95.00554700239437</c:v>
                </c:pt>
                <c:pt idx="3">
                  <c:v>94.33233759296274</c:v>
                </c:pt>
                <c:pt idx="4">
                  <c:v>94.23926923683125</c:v>
                </c:pt>
                <c:pt idx="5">
                  <c:v>93.49951725960044</c:v>
                </c:pt>
                <c:pt idx="6">
                  <c:v>92.45771319405223</c:v>
                </c:pt>
                <c:pt idx="7">
                  <c:v>92.17729516064574</c:v>
                </c:pt>
                <c:pt idx="8">
                  <c:v>90.1754584146568</c:v>
                </c:pt>
                <c:pt idx="9">
                  <c:v>86.94873478900053</c:v>
                </c:pt>
                <c:pt idx="10">
                  <c:v>86.41285088933934</c:v>
                </c:pt>
                <c:pt idx="11">
                  <c:v>86.01023673930251</c:v>
                </c:pt>
                <c:pt idx="12">
                  <c:v>82.366172753376</c:v>
                </c:pt>
                <c:pt idx="13">
                  <c:v>80.58521444867053</c:v>
                </c:pt>
                <c:pt idx="14">
                  <c:v>79.57693045050159</c:v>
                </c:pt>
                <c:pt idx="15">
                  <c:v>79.53776188664715</c:v>
                </c:pt>
                <c:pt idx="16">
                  <c:v>79.17948422996517</c:v>
                </c:pt>
                <c:pt idx="17">
                  <c:v>76.36525618908719</c:v>
                </c:pt>
                <c:pt idx="18">
                  <c:v>75.26809379342613</c:v>
                </c:pt>
                <c:pt idx="19">
                  <c:v>72.6668026265332</c:v>
                </c:pt>
                <c:pt idx="20">
                  <c:v>69.47581434387385</c:v>
                </c:pt>
                <c:pt idx="21">
                  <c:v>68.78091721213205</c:v>
                </c:pt>
                <c:pt idx="22">
                  <c:v>68.46835559760027</c:v>
                </c:pt>
                <c:pt idx="23">
                  <c:v>67.6282869593886</c:v>
                </c:pt>
                <c:pt idx="24">
                  <c:v>67.57850697591195</c:v>
                </c:pt>
                <c:pt idx="25">
                  <c:v>66.95908011707681</c:v>
                </c:pt>
                <c:pt idx="26">
                  <c:v>66.57894641958099</c:v>
                </c:pt>
                <c:pt idx="27">
                  <c:v>65.63980587744064</c:v>
                </c:pt>
                <c:pt idx="28">
                  <c:v>62.67828040282023</c:v>
                </c:pt>
                <c:pt idx="29">
                  <c:v>59.7753235527333</c:v>
                </c:pt>
                <c:pt idx="30">
                  <c:v>58.92767414110836</c:v>
                </c:pt>
                <c:pt idx="31">
                  <c:v>57.50930260426322</c:v>
                </c:pt>
                <c:pt idx="32">
                  <c:v>57.192028931494946</c:v>
                </c:pt>
                <c:pt idx="33">
                  <c:v>54.24811951540125</c:v>
                </c:pt>
                <c:pt idx="34">
                  <c:v>52.7539636788327</c:v>
                </c:pt>
                <c:pt idx="35">
                  <c:v>51.40853804770323</c:v>
                </c:pt>
                <c:pt idx="36">
                  <c:v>49.959227302484884</c:v>
                </c:pt>
                <c:pt idx="37">
                  <c:v>49.5078670396539</c:v>
                </c:pt>
                <c:pt idx="38">
                  <c:v>49.27002431038253</c:v>
                </c:pt>
                <c:pt idx="39">
                  <c:v>48.4610675567717</c:v>
                </c:pt>
                <c:pt idx="40">
                  <c:v>46.1034694691709</c:v>
                </c:pt>
                <c:pt idx="41">
                  <c:v>45.61812126035333</c:v>
                </c:pt>
                <c:pt idx="42">
                  <c:v>43.609052720688545</c:v>
                </c:pt>
                <c:pt idx="43">
                  <c:v>41.40508733202673</c:v>
                </c:pt>
                <c:pt idx="44">
                  <c:v>39.51804973042032</c:v>
                </c:pt>
                <c:pt idx="45">
                  <c:v>32.13804978687883</c:v>
                </c:pt>
                <c:pt idx="46">
                  <c:v>31.11079987407518</c:v>
                </c:pt>
                <c:pt idx="47">
                  <c:v>26.696348687783534</c:v>
                </c:pt>
                <c:pt idx="48">
                  <c:v>26.135257997569177</c:v>
                </c:pt>
                <c:pt idx="49">
                  <c:v>24.567259980170522</c:v>
                </c:pt>
                <c:pt idx="50">
                  <c:v>24.045969897291737</c:v>
                </c:pt>
                <c:pt idx="51">
                  <c:v>20.165246627847257</c:v>
                </c:pt>
                <c:pt idx="52">
                  <c:v>19.215326567142387</c:v>
                </c:pt>
                <c:pt idx="53">
                  <c:v>16.64042684075972</c:v>
                </c:pt>
                <c:pt idx="54">
                  <c:v>13.919623111174433</c:v>
                </c:pt>
                <c:pt idx="55">
                  <c:v>12.731334671684046</c:v>
                </c:pt>
                <c:pt idx="56">
                  <c:v>11.055603435192575</c:v>
                </c:pt>
                <c:pt idx="57">
                  <c:v>8.62077439933539</c:v>
                </c:pt>
                <c:pt idx="58">
                  <c:v>8.257321660345434</c:v>
                </c:pt>
                <c:pt idx="59">
                  <c:v>3.5063686583779665</c:v>
                </c:pt>
                <c:pt idx="60">
                  <c:v>2.272142487061945</c:v>
                </c:pt>
                <c:pt idx="61">
                  <c:v>1.9243913294129809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重症医学科</c:v>
                </c:pt>
                <c:pt idx="2">
                  <c:v>呼吸内科</c:v>
                </c:pt>
                <c:pt idx="3">
                  <c:v>胸外科</c:v>
                </c:pt>
                <c:pt idx="4">
                  <c:v>身心医学科</c:v>
                </c:pt>
                <c:pt idx="5">
                  <c:v>中医经典科</c:v>
                </c:pt>
                <c:pt idx="6">
                  <c:v>心病四科</c:v>
                </c:pt>
                <c:pt idx="7">
                  <c:v>推拿科</c:v>
                </c:pt>
                <c:pt idx="8">
                  <c:v>综合内科</c:v>
                </c:pt>
                <c:pt idx="9">
                  <c:v>儿科</c:v>
                </c:pt>
                <c:pt idx="10">
                  <c:v>创伤骨科</c:v>
                </c:pt>
                <c:pt idx="11">
                  <c:v>脾胃病科</c:v>
                </c:pt>
                <c:pt idx="12">
                  <c:v>运动损伤骨科</c:v>
                </c:pt>
                <c:pt idx="13">
                  <c:v>皮肤科</c:v>
                </c:pt>
                <c:pt idx="14">
                  <c:v>心血管内科</c:v>
                </c:pt>
                <c:pt idx="15">
                  <c:v>乳腺甲状腺外科</c:v>
                </c:pt>
                <c:pt idx="16">
                  <c:v>东区肾病科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耳鼻喉科</c:v>
                </c:pt>
                <c:pt idx="20">
                  <c:v>心病三科</c:v>
                </c:pt>
                <c:pt idx="21">
                  <c:v>微创骨科</c:v>
                </c:pt>
                <c:pt idx="22">
                  <c:v>西区重症医学科</c:v>
                </c:pt>
                <c:pt idx="23">
                  <c:v>医院</c:v>
                </c:pt>
                <c:pt idx="24">
                  <c:v>妇科</c:v>
                </c:pt>
                <c:pt idx="25">
                  <c:v>治未病中心</c:v>
                </c:pt>
                <c:pt idx="26">
                  <c:v>神经外科</c:v>
                </c:pt>
                <c:pt idx="27">
                  <c:v>周围血管科</c:v>
                </c:pt>
                <c:pt idx="28">
                  <c:v>神经内科</c:v>
                </c:pt>
                <c:pt idx="29">
                  <c:v>显微骨科</c:v>
                </c:pt>
                <c:pt idx="30">
                  <c:v>东区重症医学科</c:v>
                </c:pt>
                <c:pt idx="31">
                  <c:v>脑病二科</c:v>
                </c:pt>
                <c:pt idx="32">
                  <c:v>肾病科</c:v>
                </c:pt>
                <c:pt idx="33">
                  <c:v>肿瘤内科</c:v>
                </c:pt>
                <c:pt idx="34">
                  <c:v>心病二科</c:v>
                </c:pt>
                <c:pt idx="35">
                  <c:v>血液科</c:v>
                </c:pt>
                <c:pt idx="36">
                  <c:v>普通外科</c:v>
                </c:pt>
                <c:pt idx="37">
                  <c:v>脑病一科</c:v>
                </c:pt>
                <c:pt idx="38">
                  <c:v>脾胃科消化科合并</c:v>
                </c:pt>
                <c:pt idx="39">
                  <c:v>肾脏内科</c:v>
                </c:pt>
                <c:pt idx="40">
                  <c:v>肛肠科</c:v>
                </c:pt>
                <c:pt idx="41">
                  <c:v>脑病三科</c:v>
                </c:pt>
                <c:pt idx="42">
                  <c:v>风湿病科</c:v>
                </c:pt>
                <c:pt idx="43">
                  <c:v>针灸科</c:v>
                </c:pt>
                <c:pt idx="44">
                  <c:v>泌尿外科</c:v>
                </c:pt>
                <c:pt idx="45">
                  <c:v>关节骨科</c:v>
                </c:pt>
                <c:pt idx="46">
                  <c:v>口腔科</c:v>
                </c:pt>
                <c:pt idx="47">
                  <c:v>肝胆外科</c:v>
                </c:pt>
                <c:pt idx="48">
                  <c:v>男科</c:v>
                </c:pt>
                <c:pt idx="49">
                  <c:v>骨科</c:v>
                </c:pt>
                <c:pt idx="50">
                  <c:v>肝病科</c:v>
                </c:pt>
                <c:pt idx="51">
                  <c:v>心病一科</c:v>
                </c:pt>
                <c:pt idx="52">
                  <c:v>美容皮肤科</c:v>
                </c:pt>
                <c:pt idx="53">
                  <c:v>小儿骨科</c:v>
                </c:pt>
                <c:pt idx="54">
                  <c:v>康复科</c:v>
                </c:pt>
                <c:pt idx="55">
                  <c:v>眼科</c:v>
                </c:pt>
                <c:pt idx="56">
                  <c:v>消化内科</c:v>
                </c:pt>
                <c:pt idx="57">
                  <c:v>脊柱骨科</c:v>
                </c:pt>
                <c:pt idx="58">
                  <c:v>妇科妇二科合并</c:v>
                </c:pt>
                <c:pt idx="59">
                  <c:v>老年医学科</c:v>
                </c:pt>
                <c:pt idx="60">
                  <c:v>妇二科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80.94467601722587</c:v>
                </c:pt>
                <c:pt idx="2">
                  <c:v>47.07062090795632</c:v>
                </c:pt>
                <c:pt idx="3">
                  <c:v>27.994788296322362</c:v>
                </c:pt>
                <c:pt idx="4">
                  <c:v>16.73936011743725</c:v>
                </c:pt>
                <c:pt idx="5">
                  <c:v>16.727082040548925</c:v>
                </c:pt>
                <c:pt idx="6">
                  <c:v>13.714039043466869</c:v>
                </c:pt>
                <c:pt idx="7">
                  <c:v>11.802559289903465</c:v>
                </c:pt>
                <c:pt idx="8">
                  <c:v>10.640046420599425</c:v>
                </c:pt>
                <c:pt idx="9">
                  <c:v>10.597041752416116</c:v>
                </c:pt>
                <c:pt idx="10">
                  <c:v>9.689745345867962</c:v>
                </c:pt>
                <c:pt idx="11">
                  <c:v>9.149889029512973</c:v>
                </c:pt>
                <c:pt idx="12">
                  <c:v>8.91181208847476</c:v>
                </c:pt>
                <c:pt idx="13">
                  <c:v>8.731038123466698</c:v>
                </c:pt>
                <c:pt idx="14">
                  <c:v>7.061294082698288</c:v>
                </c:pt>
                <c:pt idx="15">
                  <c:v>6.370581564412368</c:v>
                </c:pt>
                <c:pt idx="16">
                  <c:v>6.165292258163172</c:v>
                </c:pt>
                <c:pt idx="17">
                  <c:v>6.142615605716304</c:v>
                </c:pt>
                <c:pt idx="18">
                  <c:v>6.017977355082926</c:v>
                </c:pt>
                <c:pt idx="19">
                  <c:v>5.990283212997696</c:v>
                </c:pt>
                <c:pt idx="20">
                  <c:v>5.890693935099611</c:v>
                </c:pt>
                <c:pt idx="21">
                  <c:v>5.674959330397936</c:v>
                </c:pt>
                <c:pt idx="22">
                  <c:v>5.537147793730393</c:v>
                </c:pt>
                <c:pt idx="23">
                  <c:v>5.0119551518936545</c:v>
                </c:pt>
                <c:pt idx="24">
                  <c:v>4.491478768278953</c:v>
                </c:pt>
                <c:pt idx="25">
                  <c:v>4.2239915289331815</c:v>
                </c:pt>
                <c:pt idx="26">
                  <c:v>4.171127157736238</c:v>
                </c:pt>
                <c:pt idx="27">
                  <c:v>4.086592330115567</c:v>
                </c:pt>
                <c:pt idx="28">
                  <c:v>3.991272999350861</c:v>
                </c:pt>
                <c:pt idx="29">
                  <c:v>3.894387643402422</c:v>
                </c:pt>
                <c:pt idx="30">
                  <c:v>3.784903711202083</c:v>
                </c:pt>
                <c:pt idx="31">
                  <c:v>3.7535913533297296</c:v>
                </c:pt>
                <c:pt idx="32">
                  <c:v>3.7377219123427268</c:v>
                </c:pt>
                <c:pt idx="33">
                  <c:v>3.655509100624277</c:v>
                </c:pt>
                <c:pt idx="34">
                  <c:v>3.5356438986297416</c:v>
                </c:pt>
                <c:pt idx="35">
                  <c:v>3.3827061816683646</c:v>
                </c:pt>
                <c:pt idx="36">
                  <c:v>3.369633016740089</c:v>
                </c:pt>
                <c:pt idx="37">
                  <c:v>3.16875147172712</c:v>
                </c:pt>
                <c:pt idx="38">
                  <c:v>3.016590020419029</c:v>
                </c:pt>
                <c:pt idx="39">
                  <c:v>2.955224952134011</c:v>
                </c:pt>
                <c:pt idx="40">
                  <c:v>2.8786919166554057</c:v>
                </c:pt>
                <c:pt idx="41">
                  <c:v>2.7969849224104455</c:v>
                </c:pt>
                <c:pt idx="42">
                  <c:v>2.592636574393589</c:v>
                </c:pt>
                <c:pt idx="43">
                  <c:v>2.5790034547588108</c:v>
                </c:pt>
                <c:pt idx="44">
                  <c:v>2.5687384959681565</c:v>
                </c:pt>
                <c:pt idx="45">
                  <c:v>2.410892685876418</c:v>
                </c:pt>
                <c:pt idx="46">
                  <c:v>2.3867028711912175</c:v>
                </c:pt>
                <c:pt idx="47">
                  <c:v>2.373720024250406</c:v>
                </c:pt>
                <c:pt idx="48">
                  <c:v>2.3527648919186537</c:v>
                </c:pt>
                <c:pt idx="49">
                  <c:v>2.317867042981994</c:v>
                </c:pt>
                <c:pt idx="50">
                  <c:v>2.304273009351783</c:v>
                </c:pt>
                <c:pt idx="51">
                  <c:v>2.2780671694979797</c:v>
                </c:pt>
                <c:pt idx="52">
                  <c:v>2.230681369039535</c:v>
                </c:pt>
                <c:pt idx="53">
                  <c:v>2.214986498043703</c:v>
                </c:pt>
                <c:pt idx="54">
                  <c:v>2.1157783463443818</c:v>
                </c:pt>
                <c:pt idx="55">
                  <c:v>2.066786536200158</c:v>
                </c:pt>
                <c:pt idx="56">
                  <c:v>2.030522495984338</c:v>
                </c:pt>
                <c:pt idx="57">
                  <c:v>1.9971318445397994</c:v>
                </c:pt>
                <c:pt idx="58">
                  <c:v>1.9798895007882562</c:v>
                </c:pt>
                <c:pt idx="59">
                  <c:v>1.978164405539413</c:v>
                </c:pt>
                <c:pt idx="60">
                  <c:v>1.881775305684235</c:v>
                </c:pt>
                <c:pt idx="61">
                  <c:v>1.8516641369139746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风湿病科</c:v>
                </c:pt>
                <c:pt idx="2">
                  <c:v>心病三科</c:v>
                </c:pt>
                <c:pt idx="3">
                  <c:v>显微骨科</c:v>
                </c:pt>
                <c:pt idx="4">
                  <c:v>肾脏内科</c:v>
                </c:pt>
                <c:pt idx="5">
                  <c:v>中医外治中心</c:v>
                </c:pt>
                <c:pt idx="6">
                  <c:v>脊柱骨科</c:v>
                </c:pt>
                <c:pt idx="7">
                  <c:v>妇科妇二科合并</c:v>
                </c:pt>
                <c:pt idx="8">
                  <c:v>关节骨科</c:v>
                </c:pt>
                <c:pt idx="9">
                  <c:v>西区重症医学科</c:v>
                </c:pt>
                <c:pt idx="10">
                  <c:v>重症医学科</c:v>
                </c:pt>
                <c:pt idx="11">
                  <c:v>心病四科</c:v>
                </c:pt>
                <c:pt idx="12">
                  <c:v>肝胆外科</c:v>
                </c:pt>
                <c:pt idx="13">
                  <c:v>周围血管科</c:v>
                </c:pt>
                <c:pt idx="14">
                  <c:v>肝病科</c:v>
                </c:pt>
                <c:pt idx="15">
                  <c:v>肿瘤内科</c:v>
                </c:pt>
                <c:pt idx="16">
                  <c:v>脑病一科</c:v>
                </c:pt>
                <c:pt idx="17">
                  <c:v>泌尿外科</c:v>
                </c:pt>
                <c:pt idx="18">
                  <c:v>产科</c:v>
                </c:pt>
                <c:pt idx="19">
                  <c:v>肾病科</c:v>
                </c:pt>
                <c:pt idx="20">
                  <c:v>小儿推拿科</c:v>
                </c:pt>
                <c:pt idx="21">
                  <c:v>老年医学科</c:v>
                </c:pt>
                <c:pt idx="22">
                  <c:v>口腔科</c:v>
                </c:pt>
                <c:pt idx="23">
                  <c:v>东区肾病科</c:v>
                </c:pt>
                <c:pt idx="24">
                  <c:v>皮肤科</c:v>
                </c:pt>
                <c:pt idx="25">
                  <c:v>东区重症医学科</c:v>
                </c:pt>
                <c:pt idx="26">
                  <c:v>综合内科</c:v>
                </c:pt>
                <c:pt idx="27">
                  <c:v>耳鼻喉科</c:v>
                </c:pt>
                <c:pt idx="28">
                  <c:v>呼吸内科</c:v>
                </c:pt>
                <c:pt idx="29">
                  <c:v>内分泌科</c:v>
                </c:pt>
                <c:pt idx="30">
                  <c:v>肛肠科</c:v>
                </c:pt>
                <c:pt idx="31">
                  <c:v>中医经典科</c:v>
                </c:pt>
                <c:pt idx="32">
                  <c:v>微创骨科</c:v>
                </c:pt>
                <c:pt idx="33">
                  <c:v>医院</c:v>
                </c:pt>
                <c:pt idx="34">
                  <c:v>眼科</c:v>
                </c:pt>
                <c:pt idx="35">
                  <c:v>心病一科</c:v>
                </c:pt>
                <c:pt idx="36">
                  <c:v>小儿骨科</c:v>
                </c:pt>
                <c:pt idx="37">
                  <c:v>神经内科</c:v>
                </c:pt>
                <c:pt idx="38">
                  <c:v>美容皮肤科</c:v>
                </c:pt>
                <c:pt idx="39">
                  <c:v>儿科</c:v>
                </c:pt>
                <c:pt idx="40">
                  <c:v>康复科</c:v>
                </c:pt>
                <c:pt idx="41">
                  <c:v>普通外科</c:v>
                </c:pt>
                <c:pt idx="42">
                  <c:v>脑病三科</c:v>
                </c:pt>
                <c:pt idx="43">
                  <c:v>胸外科</c:v>
                </c:pt>
                <c:pt idx="44">
                  <c:v>运动损伤骨科</c:v>
                </c:pt>
                <c:pt idx="45">
                  <c:v>脾胃病科</c:v>
                </c:pt>
                <c:pt idx="46">
                  <c:v>男科</c:v>
                </c:pt>
                <c:pt idx="47">
                  <c:v>血液科</c:v>
                </c:pt>
                <c:pt idx="48">
                  <c:v>身心医学科</c:v>
                </c:pt>
                <c:pt idx="49">
                  <c:v>心血管内科</c:v>
                </c:pt>
                <c:pt idx="50">
                  <c:v>消化内科</c:v>
                </c:pt>
                <c:pt idx="51">
                  <c:v>妇科</c:v>
                </c:pt>
                <c:pt idx="52">
                  <c:v>骨科</c:v>
                </c:pt>
                <c:pt idx="53">
                  <c:v>针灸科</c:v>
                </c:pt>
                <c:pt idx="54">
                  <c:v>推拿科</c:v>
                </c:pt>
                <c:pt idx="55">
                  <c:v>神经外科</c:v>
                </c:pt>
                <c:pt idx="56">
                  <c:v>心病二科</c:v>
                </c:pt>
                <c:pt idx="57">
                  <c:v>治未病中心</c:v>
                </c:pt>
                <c:pt idx="58">
                  <c:v>脾胃科消化科合并</c:v>
                </c:pt>
                <c:pt idx="59">
                  <c:v>妇二科</c:v>
                </c:pt>
                <c:pt idx="60">
                  <c:v>创伤骨科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97.21318492184679</c:v>
                </c:pt>
                <c:pt idx="2">
                  <c:v>95.50479447485472</c:v>
                </c:pt>
                <c:pt idx="3">
                  <c:v>94.69681415953492</c:v>
                </c:pt>
                <c:pt idx="4">
                  <c:v>94.40920089485462</c:v>
                </c:pt>
                <c:pt idx="5">
                  <c:v>93.95379474259649</c:v>
                </c:pt>
                <c:pt idx="6">
                  <c:v>90.25605676040804</c:v>
                </c:pt>
                <c:pt idx="7">
                  <c:v>86.72943797407761</c:v>
                </c:pt>
                <c:pt idx="8">
                  <c:v>85.09497168491338</c:v>
                </c:pt>
                <c:pt idx="9">
                  <c:v>83.87421054900655</c:v>
                </c:pt>
                <c:pt idx="10">
                  <c:v>83.78179429287704</c:v>
                </c:pt>
                <c:pt idx="11">
                  <c:v>82.9150140962028</c:v>
                </c:pt>
                <c:pt idx="12">
                  <c:v>78.93690321915561</c:v>
                </c:pt>
                <c:pt idx="13">
                  <c:v>77.5161710924096</c:v>
                </c:pt>
                <c:pt idx="14">
                  <c:v>76.65933124028572</c:v>
                </c:pt>
                <c:pt idx="15">
                  <c:v>75.39809724295098</c:v>
                </c:pt>
                <c:pt idx="16">
                  <c:v>70.35894632110953</c:v>
                </c:pt>
                <c:pt idx="17">
                  <c:v>69.95497930183095</c:v>
                </c:pt>
                <c:pt idx="18">
                  <c:v>69.42283652406954</c:v>
                </c:pt>
                <c:pt idx="19">
                  <c:v>68.71248668038189</c:v>
                </c:pt>
                <c:pt idx="20">
                  <c:v>68.48358120746495</c:v>
                </c:pt>
                <c:pt idx="21">
                  <c:v>64.78548854139774</c:v>
                </c:pt>
                <c:pt idx="22">
                  <c:v>61.586767845562136</c:v>
                </c:pt>
                <c:pt idx="23">
                  <c:v>60.82439481873764</c:v>
                </c:pt>
                <c:pt idx="24">
                  <c:v>57.94755394330834</c:v>
                </c:pt>
                <c:pt idx="25">
                  <c:v>57.4701444195936</c:v>
                </c:pt>
                <c:pt idx="26">
                  <c:v>54.99087942436337</c:v>
                </c:pt>
                <c:pt idx="27">
                  <c:v>54.377818193469246</c:v>
                </c:pt>
                <c:pt idx="28">
                  <c:v>54.22079425503007</c:v>
                </c:pt>
                <c:pt idx="29">
                  <c:v>53.697561664865994</c:v>
                </c:pt>
                <c:pt idx="30">
                  <c:v>49.856559392362456</c:v>
                </c:pt>
                <c:pt idx="31">
                  <c:v>49.02294016929672</c:v>
                </c:pt>
                <c:pt idx="32">
                  <c:v>46.21740780051076</c:v>
                </c:pt>
                <c:pt idx="33">
                  <c:v>45.182952686936034</c:v>
                </c:pt>
                <c:pt idx="34">
                  <c:v>42.838297471652574</c:v>
                </c:pt>
                <c:pt idx="35">
                  <c:v>42.34987512115233</c:v>
                </c:pt>
                <c:pt idx="36">
                  <c:v>41.22679095038065</c:v>
                </c:pt>
                <c:pt idx="37">
                  <c:v>36.14974627593341</c:v>
                </c:pt>
                <c:pt idx="38">
                  <c:v>35.93263334839657</c:v>
                </c:pt>
                <c:pt idx="39">
                  <c:v>33.81754875566226</c:v>
                </c:pt>
                <c:pt idx="40">
                  <c:v>32.37201186864125</c:v>
                </c:pt>
                <c:pt idx="41">
                  <c:v>32.32351725049649</c:v>
                </c:pt>
                <c:pt idx="42">
                  <c:v>32.203973296254176</c:v>
                </c:pt>
                <c:pt idx="43">
                  <c:v>31.44332094053511</c:v>
                </c:pt>
                <c:pt idx="44">
                  <c:v>29.800876815471288</c:v>
                </c:pt>
                <c:pt idx="45">
                  <c:v>28.866764752354577</c:v>
                </c:pt>
                <c:pt idx="46">
                  <c:v>28.147690753436784</c:v>
                </c:pt>
                <c:pt idx="47">
                  <c:v>24.55375258011342</c:v>
                </c:pt>
                <c:pt idx="48">
                  <c:v>24.377517174403998</c:v>
                </c:pt>
                <c:pt idx="49">
                  <c:v>22.42194487020455</c:v>
                </c:pt>
                <c:pt idx="50">
                  <c:v>21.553691280975478</c:v>
                </c:pt>
                <c:pt idx="51">
                  <c:v>19.391034081738248</c:v>
                </c:pt>
                <c:pt idx="52">
                  <c:v>19.248798551318437</c:v>
                </c:pt>
                <c:pt idx="53">
                  <c:v>17.62668197206485</c:v>
                </c:pt>
                <c:pt idx="54">
                  <c:v>16.84534795244762</c:v>
                </c:pt>
                <c:pt idx="55">
                  <c:v>16.630351741795373</c:v>
                </c:pt>
                <c:pt idx="56">
                  <c:v>16.18370426625108</c:v>
                </c:pt>
                <c:pt idx="57">
                  <c:v>15.222214206987859</c:v>
                </c:pt>
                <c:pt idx="58">
                  <c:v>14.841321375743696</c:v>
                </c:pt>
                <c:pt idx="59">
                  <c:v>11.48512155628409</c:v>
                </c:pt>
                <c:pt idx="60">
                  <c:v>9.63782749801162</c:v>
                </c:pt>
                <c:pt idx="61">
                  <c:v>4.797179348632391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东区重症医学科</c:v>
                </c:pt>
                <c:pt idx="2">
                  <c:v>肿瘤内科</c:v>
                </c:pt>
                <c:pt idx="3">
                  <c:v>显微骨科</c:v>
                </c:pt>
                <c:pt idx="4">
                  <c:v>微创骨科</c:v>
                </c:pt>
                <c:pt idx="5">
                  <c:v>骨科</c:v>
                </c:pt>
                <c:pt idx="6">
                  <c:v>医院</c:v>
                </c:pt>
                <c:pt idx="7">
                  <c:v>脊柱骨科</c:v>
                </c:pt>
                <c:pt idx="8">
                  <c:v>胸外科</c:v>
                </c:pt>
                <c:pt idx="9">
                  <c:v>针灸科</c:v>
                </c:pt>
                <c:pt idx="10">
                  <c:v>乳腺甲状腺外科</c:v>
                </c:pt>
                <c:pt idx="11">
                  <c:v>心病四科</c:v>
                </c:pt>
                <c:pt idx="12">
                  <c:v>眼科</c:v>
                </c:pt>
                <c:pt idx="13">
                  <c:v>神经内科</c:v>
                </c:pt>
                <c:pt idx="14">
                  <c:v>内分泌科</c:v>
                </c:pt>
                <c:pt idx="15">
                  <c:v>创伤骨科</c:v>
                </c:pt>
                <c:pt idx="16">
                  <c:v>肝胆外科</c:v>
                </c:pt>
                <c:pt idx="17">
                  <c:v>妇科妇二科合并</c:v>
                </c:pt>
                <c:pt idx="18">
                  <c:v>肛肠科</c:v>
                </c:pt>
                <c:pt idx="19">
                  <c:v>小儿推拿科</c:v>
                </c:pt>
                <c:pt idx="20">
                  <c:v>妇科</c:v>
                </c:pt>
                <c:pt idx="21">
                  <c:v>消化内科</c:v>
                </c:pt>
                <c:pt idx="22">
                  <c:v>脑病二科</c:v>
                </c:pt>
                <c:pt idx="23">
                  <c:v>泌尿外科</c:v>
                </c:pt>
                <c:pt idx="24">
                  <c:v>重症医学科</c:v>
                </c:pt>
                <c:pt idx="25">
                  <c:v>肾病科</c:v>
                </c:pt>
                <c:pt idx="26">
                  <c:v>心病一科</c:v>
                </c:pt>
                <c:pt idx="27">
                  <c:v>肝病科</c:v>
                </c:pt>
                <c:pt idx="28">
                  <c:v>身心医学科</c:v>
                </c:pt>
                <c:pt idx="29">
                  <c:v>康复科</c:v>
                </c:pt>
                <c:pt idx="30">
                  <c:v>呼吸内科</c:v>
                </c:pt>
                <c:pt idx="31">
                  <c:v>脾胃科消化科合并</c:v>
                </c:pt>
                <c:pt idx="32">
                  <c:v>肾脏内科</c:v>
                </c:pt>
                <c:pt idx="33">
                  <c:v>普通外科</c:v>
                </c:pt>
                <c:pt idx="34">
                  <c:v>运动损伤骨科</c:v>
                </c:pt>
                <c:pt idx="35">
                  <c:v>脑病三科</c:v>
                </c:pt>
                <c:pt idx="36">
                  <c:v>小儿骨科</c:v>
                </c:pt>
                <c:pt idx="37">
                  <c:v>产科</c:v>
                </c:pt>
                <c:pt idx="38">
                  <c:v>脑病一科</c:v>
                </c:pt>
                <c:pt idx="39">
                  <c:v>美容皮肤科</c:v>
                </c:pt>
                <c:pt idx="40">
                  <c:v>心病三科</c:v>
                </c:pt>
                <c:pt idx="41">
                  <c:v>关节骨科</c:v>
                </c:pt>
                <c:pt idx="42">
                  <c:v>周围血管科</c:v>
                </c:pt>
                <c:pt idx="43">
                  <c:v>血液科</c:v>
                </c:pt>
                <c:pt idx="44">
                  <c:v>东区肾病科</c:v>
                </c:pt>
                <c:pt idx="45">
                  <c:v>老年医学科</c:v>
                </c:pt>
                <c:pt idx="46">
                  <c:v>中医外治中心</c:v>
                </c:pt>
                <c:pt idx="47">
                  <c:v>心病二科</c:v>
                </c:pt>
                <c:pt idx="48">
                  <c:v>妇二科</c:v>
                </c:pt>
                <c:pt idx="49">
                  <c:v>耳鼻喉科</c:v>
                </c:pt>
                <c:pt idx="50">
                  <c:v>心血管内科</c:v>
                </c:pt>
                <c:pt idx="51">
                  <c:v>脾胃病科</c:v>
                </c:pt>
                <c:pt idx="52">
                  <c:v>儿科</c:v>
                </c:pt>
                <c:pt idx="53">
                  <c:v>综合内科</c:v>
                </c:pt>
                <c:pt idx="54">
                  <c:v>皮肤科</c:v>
                </c:pt>
                <c:pt idx="55">
                  <c:v>神经外科</c:v>
                </c:pt>
                <c:pt idx="56">
                  <c:v>推拿科</c:v>
                </c:pt>
                <c:pt idx="57">
                  <c:v>西区重症医学科</c:v>
                </c:pt>
                <c:pt idx="58">
                  <c:v>男科</c:v>
                </c:pt>
                <c:pt idx="59">
                  <c:v>风湿病科</c:v>
                </c:pt>
                <c:pt idx="60">
                  <c:v>口腔科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98.614258591618</c:v>
                </c:pt>
                <c:pt idx="2">
                  <c:v>95.5011576627495</c:v>
                </c:pt>
                <c:pt idx="3">
                  <c:v>93.22723602599135</c:v>
                </c:pt>
                <c:pt idx="4">
                  <c:v>91.92813171013863</c:v>
                </c:pt>
                <c:pt idx="5">
                  <c:v>91.88650358610712</c:v>
                </c:pt>
                <c:pt idx="6">
                  <c:v>91.7001178685749</c:v>
                </c:pt>
                <c:pt idx="7">
                  <c:v>90.62980110524738</c:v>
                </c:pt>
                <c:pt idx="8">
                  <c:v>90.41397851949272</c:v>
                </c:pt>
                <c:pt idx="9">
                  <c:v>89.88113155532385</c:v>
                </c:pt>
                <c:pt idx="10">
                  <c:v>87.43132424837403</c:v>
                </c:pt>
                <c:pt idx="11">
                  <c:v>83.88509188104872</c:v>
                </c:pt>
                <c:pt idx="12">
                  <c:v>82.7971433903396</c:v>
                </c:pt>
                <c:pt idx="13">
                  <c:v>80.13004159605983</c:v>
                </c:pt>
                <c:pt idx="14">
                  <c:v>79.76685857132264</c:v>
                </c:pt>
                <c:pt idx="15">
                  <c:v>77.59032152364419</c:v>
                </c:pt>
                <c:pt idx="16">
                  <c:v>71.87301145106045</c:v>
                </c:pt>
                <c:pt idx="17">
                  <c:v>65.40033734345037</c:v>
                </c:pt>
                <c:pt idx="18">
                  <c:v>64.75325403201123</c:v>
                </c:pt>
                <c:pt idx="19">
                  <c:v>63.994815089671484</c:v>
                </c:pt>
                <c:pt idx="20">
                  <c:v>63.91378158206557</c:v>
                </c:pt>
                <c:pt idx="21">
                  <c:v>59.50236592213932</c:v>
                </c:pt>
                <c:pt idx="22">
                  <c:v>59.323430041170916</c:v>
                </c:pt>
                <c:pt idx="23">
                  <c:v>58.763262670329574</c:v>
                </c:pt>
                <c:pt idx="24">
                  <c:v>58.22473916638191</c:v>
                </c:pt>
                <c:pt idx="25">
                  <c:v>58.170434274687736</c:v>
                </c:pt>
                <c:pt idx="26">
                  <c:v>56.483187529032904</c:v>
                </c:pt>
                <c:pt idx="27">
                  <c:v>55.840757233841316</c:v>
                </c:pt>
                <c:pt idx="28">
                  <c:v>49.46135291473971</c:v>
                </c:pt>
                <c:pt idx="29">
                  <c:v>48.19107684747298</c:v>
                </c:pt>
                <c:pt idx="30">
                  <c:v>45.99567035023589</c:v>
                </c:pt>
                <c:pt idx="31">
                  <c:v>45.473392334839666</c:v>
                </c:pt>
                <c:pt idx="32">
                  <c:v>45.18501578786102</c:v>
                </c:pt>
                <c:pt idx="33">
                  <c:v>44.77101337439265</c:v>
                </c:pt>
                <c:pt idx="34">
                  <c:v>39.280194589964815</c:v>
                </c:pt>
                <c:pt idx="35">
                  <c:v>35.856388212212586</c:v>
                </c:pt>
                <c:pt idx="36">
                  <c:v>34.204462993396476</c:v>
                </c:pt>
                <c:pt idx="37">
                  <c:v>33.97362209569141</c:v>
                </c:pt>
                <c:pt idx="38">
                  <c:v>31.973802270813703</c:v>
                </c:pt>
                <c:pt idx="39">
                  <c:v>30.922472608970914</c:v>
                </c:pt>
                <c:pt idx="40">
                  <c:v>29.318869394090882</c:v>
                </c:pt>
                <c:pt idx="41">
                  <c:v>29.266742786657986</c:v>
                </c:pt>
                <c:pt idx="42">
                  <c:v>28.80979610186175</c:v>
                </c:pt>
                <c:pt idx="43">
                  <c:v>28.573571819090308</c:v>
                </c:pt>
                <c:pt idx="44">
                  <c:v>27.635509820819724</c:v>
                </c:pt>
                <c:pt idx="45">
                  <c:v>26.837525591451463</c:v>
                </c:pt>
                <c:pt idx="46">
                  <c:v>24.5806388485431</c:v>
                </c:pt>
                <c:pt idx="47">
                  <c:v>23.305518300435068</c:v>
                </c:pt>
                <c:pt idx="48">
                  <c:v>21.925375813639125</c:v>
                </c:pt>
                <c:pt idx="49">
                  <c:v>18.44907362599131</c:v>
                </c:pt>
                <c:pt idx="50">
                  <c:v>18.203165588739086</c:v>
                </c:pt>
                <c:pt idx="51">
                  <c:v>17.136186155631286</c:v>
                </c:pt>
                <c:pt idx="52">
                  <c:v>17.107580180504787</c:v>
                </c:pt>
                <c:pt idx="53">
                  <c:v>13.904190695093002</c:v>
                </c:pt>
                <c:pt idx="54">
                  <c:v>13.017310728481107</c:v>
                </c:pt>
                <c:pt idx="55">
                  <c:v>10.27382183840224</c:v>
                </c:pt>
                <c:pt idx="56">
                  <c:v>8.737242515042375</c:v>
                </c:pt>
                <c:pt idx="57">
                  <c:v>6.858459486874368</c:v>
                </c:pt>
                <c:pt idx="58">
                  <c:v>5.997921538236633</c:v>
                </c:pt>
                <c:pt idx="59">
                  <c:v>2.0663175581675572</c:v>
                </c:pt>
                <c:pt idx="60">
                  <c:v>0.8073877525455165</c:v>
                </c:pt>
                <c:pt idx="61">
                  <c:v>0.5529277463135868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心血管内科</c:v>
                </c:pt>
                <c:pt idx="2">
                  <c:v>关节骨科</c:v>
                </c:pt>
                <c:pt idx="3">
                  <c:v>美容皮肤科</c:v>
                </c:pt>
                <c:pt idx="4">
                  <c:v>肝胆外科</c:v>
                </c:pt>
                <c:pt idx="5">
                  <c:v>男科</c:v>
                </c:pt>
                <c:pt idx="6">
                  <c:v>针灸科</c:v>
                </c:pt>
                <c:pt idx="7">
                  <c:v>风湿病科</c:v>
                </c:pt>
                <c:pt idx="8">
                  <c:v>治未病中心</c:v>
                </c:pt>
                <c:pt idx="9">
                  <c:v>肾脏内科</c:v>
                </c:pt>
                <c:pt idx="10">
                  <c:v>创伤骨科</c:v>
                </c:pt>
                <c:pt idx="11">
                  <c:v>微创骨科</c:v>
                </c:pt>
                <c:pt idx="12">
                  <c:v>耳鼻喉科</c:v>
                </c:pt>
                <c:pt idx="13">
                  <c:v>妇科</c:v>
                </c:pt>
                <c:pt idx="14">
                  <c:v>乳腺甲状腺外科</c:v>
                </c:pt>
                <c:pt idx="15">
                  <c:v>西区重症医学科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心病一科</c:v>
                </c:pt>
                <c:pt idx="19">
                  <c:v>脊柱骨科</c:v>
                </c:pt>
                <c:pt idx="20">
                  <c:v>脑病二科</c:v>
                </c:pt>
                <c:pt idx="21">
                  <c:v>周围血管科</c:v>
                </c:pt>
                <c:pt idx="22">
                  <c:v>妇二科</c:v>
                </c:pt>
                <c:pt idx="23">
                  <c:v>产科</c:v>
                </c:pt>
                <c:pt idx="24">
                  <c:v>推拿科</c:v>
                </c:pt>
                <c:pt idx="25">
                  <c:v>身心医学科</c:v>
                </c:pt>
                <c:pt idx="26">
                  <c:v>老年医学科</c:v>
                </c:pt>
                <c:pt idx="27">
                  <c:v>脾胃病科</c:v>
                </c:pt>
                <c:pt idx="28">
                  <c:v>重症医学科</c:v>
                </c:pt>
                <c:pt idx="29">
                  <c:v>小儿推拿科</c:v>
                </c:pt>
                <c:pt idx="30">
                  <c:v>中医外治中心</c:v>
                </c:pt>
                <c:pt idx="31">
                  <c:v>泌尿外科</c:v>
                </c:pt>
                <c:pt idx="32">
                  <c:v>医院</c:v>
                </c:pt>
                <c:pt idx="33">
                  <c:v>肝病科</c:v>
                </c:pt>
                <c:pt idx="34">
                  <c:v>肛肠科</c:v>
                </c:pt>
                <c:pt idx="35">
                  <c:v>心病三科</c:v>
                </c:pt>
                <c:pt idx="36">
                  <c:v>普通外科</c:v>
                </c:pt>
                <c:pt idx="37">
                  <c:v>神经外科</c:v>
                </c:pt>
                <c:pt idx="38">
                  <c:v>儿科</c:v>
                </c:pt>
                <c:pt idx="39">
                  <c:v>肾病科</c:v>
                </c:pt>
                <c:pt idx="40">
                  <c:v>康复科</c:v>
                </c:pt>
                <c:pt idx="41">
                  <c:v>口腔科</c:v>
                </c:pt>
                <c:pt idx="42">
                  <c:v>胸外科</c:v>
                </c:pt>
                <c:pt idx="43">
                  <c:v>皮肤科</c:v>
                </c:pt>
                <c:pt idx="44">
                  <c:v>东区肾病科</c:v>
                </c:pt>
                <c:pt idx="45">
                  <c:v>神经内科</c:v>
                </c:pt>
                <c:pt idx="46">
                  <c:v>小儿骨科</c:v>
                </c:pt>
                <c:pt idx="47">
                  <c:v>东区重症医学科</c:v>
                </c:pt>
                <c:pt idx="48">
                  <c:v>脑病三科</c:v>
                </c:pt>
                <c:pt idx="49">
                  <c:v>眼科</c:v>
                </c:pt>
                <c:pt idx="50">
                  <c:v>呼吸内科</c:v>
                </c:pt>
                <c:pt idx="51">
                  <c:v>脑病一科</c:v>
                </c:pt>
                <c:pt idx="52">
                  <c:v>心病二科</c:v>
                </c:pt>
                <c:pt idx="53">
                  <c:v>脾胃科消化科合并</c:v>
                </c:pt>
                <c:pt idx="54">
                  <c:v>显微骨科</c:v>
                </c:pt>
                <c:pt idx="55">
                  <c:v>中医经典科</c:v>
                </c:pt>
                <c:pt idx="56">
                  <c:v>综合内科</c:v>
                </c:pt>
                <c:pt idx="57">
                  <c:v>肿瘤内科</c:v>
                </c:pt>
                <c:pt idx="58">
                  <c:v>运动损伤骨科</c:v>
                </c:pt>
                <c:pt idx="59">
                  <c:v>血液科</c:v>
                </c:pt>
                <c:pt idx="60">
                  <c:v>消化内科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99.16963985923823</c:v>
                </c:pt>
                <c:pt idx="2">
                  <c:v>96.92531966823516</c:v>
                </c:pt>
                <c:pt idx="3">
                  <c:v>96.23197055468886</c:v>
                </c:pt>
                <c:pt idx="4">
                  <c:v>94.62739343172997</c:v>
                </c:pt>
                <c:pt idx="5">
                  <c:v>94.61016704302615</c:v>
                </c:pt>
                <c:pt idx="6">
                  <c:v>94.58699835620008</c:v>
                </c:pt>
                <c:pt idx="7">
                  <c:v>93.95491702517104</c:v>
                </c:pt>
                <c:pt idx="8">
                  <c:v>91.62886332809057</c:v>
                </c:pt>
                <c:pt idx="9">
                  <c:v>90.16862581934436</c:v>
                </c:pt>
                <c:pt idx="10">
                  <c:v>88.20381305336201</c:v>
                </c:pt>
                <c:pt idx="11">
                  <c:v>86.1410319473665</c:v>
                </c:pt>
                <c:pt idx="12">
                  <c:v>84.77142790403074</c:v>
                </c:pt>
                <c:pt idx="13">
                  <c:v>84.47103139611876</c:v>
                </c:pt>
                <c:pt idx="14">
                  <c:v>81.97477834004125</c:v>
                </c:pt>
                <c:pt idx="15">
                  <c:v>81.05227444183618</c:v>
                </c:pt>
                <c:pt idx="16">
                  <c:v>78.94411298018255</c:v>
                </c:pt>
                <c:pt idx="17">
                  <c:v>78.07662785829963</c:v>
                </c:pt>
                <c:pt idx="18">
                  <c:v>76.61074731593999</c:v>
                </c:pt>
                <c:pt idx="19">
                  <c:v>74.38429376800069</c:v>
                </c:pt>
                <c:pt idx="20">
                  <c:v>72.8124187163001</c:v>
                </c:pt>
                <c:pt idx="21">
                  <c:v>72.64677070963532</c:v>
                </c:pt>
                <c:pt idx="22">
                  <c:v>71.57579333247224</c:v>
                </c:pt>
                <c:pt idx="23">
                  <c:v>70.32860875837143</c:v>
                </c:pt>
                <c:pt idx="24">
                  <c:v>67.71943219177645</c:v>
                </c:pt>
                <c:pt idx="25">
                  <c:v>67.19331105555193</c:v>
                </c:pt>
                <c:pt idx="26">
                  <c:v>66.58399421866245</c:v>
                </c:pt>
                <c:pt idx="27">
                  <c:v>65.68466414481628</c:v>
                </c:pt>
                <c:pt idx="28">
                  <c:v>63.19626915237817</c:v>
                </c:pt>
                <c:pt idx="29">
                  <c:v>60.89354608312795</c:v>
                </c:pt>
                <c:pt idx="30">
                  <c:v>59.57805295103691</c:v>
                </c:pt>
                <c:pt idx="31">
                  <c:v>57.32089104827961</c:v>
                </c:pt>
                <c:pt idx="32">
                  <c:v>56.55092740399836</c:v>
                </c:pt>
                <c:pt idx="33">
                  <c:v>54.45459169769618</c:v>
                </c:pt>
                <c:pt idx="34">
                  <c:v>52.24909750032845</c:v>
                </c:pt>
                <c:pt idx="35">
                  <c:v>51.33687629986364</c:v>
                </c:pt>
                <c:pt idx="36">
                  <c:v>50.256979847018684</c:v>
                </c:pt>
                <c:pt idx="37">
                  <c:v>48.44510466833314</c:v>
                </c:pt>
                <c:pt idx="38">
                  <c:v>48.424515571828664</c:v>
                </c:pt>
                <c:pt idx="39">
                  <c:v>47.91391157925494</c:v>
                </c:pt>
                <c:pt idx="40">
                  <c:v>47.55484186048595</c:v>
                </c:pt>
                <c:pt idx="41">
                  <c:v>41.25136921609799</c:v>
                </c:pt>
                <c:pt idx="42">
                  <c:v>38.81465056929879</c:v>
                </c:pt>
                <c:pt idx="43">
                  <c:v>38.48325217170893</c:v>
                </c:pt>
                <c:pt idx="44">
                  <c:v>34.25044619528129</c:v>
                </c:pt>
                <c:pt idx="45">
                  <c:v>33.02763708159543</c:v>
                </c:pt>
                <c:pt idx="46">
                  <c:v>32.475480642001834</c:v>
                </c:pt>
                <c:pt idx="47">
                  <c:v>30.09566603001511</c:v>
                </c:pt>
                <c:pt idx="48">
                  <c:v>29.64751422055808</c:v>
                </c:pt>
                <c:pt idx="49">
                  <c:v>26.835634436467213</c:v>
                </c:pt>
                <c:pt idx="50">
                  <c:v>24.572740397719254</c:v>
                </c:pt>
                <c:pt idx="51">
                  <c:v>21.131374162083414</c:v>
                </c:pt>
                <c:pt idx="52">
                  <c:v>17.842272388571672</c:v>
                </c:pt>
                <c:pt idx="53">
                  <c:v>15.285778649621745</c:v>
                </c:pt>
                <c:pt idx="54">
                  <c:v>11.071225417890874</c:v>
                </c:pt>
                <c:pt idx="55">
                  <c:v>10.630389468082345</c:v>
                </c:pt>
                <c:pt idx="56">
                  <c:v>10.284946547665191</c:v>
                </c:pt>
                <c:pt idx="57">
                  <c:v>9.823986851397741</c:v>
                </c:pt>
                <c:pt idx="58">
                  <c:v>8.68416559800595</c:v>
                </c:pt>
                <c:pt idx="59">
                  <c:v>8.60882374771792</c:v>
                </c:pt>
                <c:pt idx="60">
                  <c:v>3.0040772524799872</c:v>
                </c:pt>
                <c:pt idx="61">
                  <c:v>0.01529717488633144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脑病二科</c:v>
                </c:pt>
                <c:pt idx="3">
                  <c:v>治未病中心</c:v>
                </c:pt>
                <c:pt idx="4">
                  <c:v>眼科</c:v>
                </c:pt>
                <c:pt idx="5">
                  <c:v>妇二科</c:v>
                </c:pt>
                <c:pt idx="6">
                  <c:v>周围血管科</c:v>
                </c:pt>
                <c:pt idx="7">
                  <c:v>肿瘤内科</c:v>
                </c:pt>
                <c:pt idx="8">
                  <c:v>心病一科</c:v>
                </c:pt>
                <c:pt idx="9">
                  <c:v>创伤骨科</c:v>
                </c:pt>
                <c:pt idx="10">
                  <c:v>皮肤科</c:v>
                </c:pt>
                <c:pt idx="11">
                  <c:v>推拿科</c:v>
                </c:pt>
                <c:pt idx="12">
                  <c:v>血液科</c:v>
                </c:pt>
                <c:pt idx="13">
                  <c:v>泌尿外科</c:v>
                </c:pt>
                <c:pt idx="14">
                  <c:v>微创骨科</c:v>
                </c:pt>
                <c:pt idx="15">
                  <c:v>心病三科</c:v>
                </c:pt>
                <c:pt idx="16">
                  <c:v>肝病科</c:v>
                </c:pt>
                <c:pt idx="17">
                  <c:v>康复科</c:v>
                </c:pt>
                <c:pt idx="18">
                  <c:v>小儿骨科</c:v>
                </c:pt>
                <c:pt idx="19">
                  <c:v>肾病科</c:v>
                </c:pt>
                <c:pt idx="20">
                  <c:v>脑病一科</c:v>
                </c:pt>
                <c:pt idx="21">
                  <c:v>乳腺甲状腺外科</c:v>
                </c:pt>
                <c:pt idx="22">
                  <c:v>关节骨科</c:v>
                </c:pt>
                <c:pt idx="23">
                  <c:v>骨科</c:v>
                </c:pt>
                <c:pt idx="24">
                  <c:v>口腔科</c:v>
                </c:pt>
                <c:pt idx="25">
                  <c:v>耳鼻喉科</c:v>
                </c:pt>
                <c:pt idx="26">
                  <c:v>显微骨科</c:v>
                </c:pt>
                <c:pt idx="27">
                  <c:v>脾胃病科</c:v>
                </c:pt>
                <c:pt idx="28">
                  <c:v>心病二科</c:v>
                </c:pt>
                <c:pt idx="29">
                  <c:v>产科</c:v>
                </c:pt>
                <c:pt idx="30">
                  <c:v>小儿推拿科</c:v>
                </c:pt>
                <c:pt idx="31">
                  <c:v>儿科</c:v>
                </c:pt>
                <c:pt idx="32">
                  <c:v>美容皮肤科</c:v>
                </c:pt>
                <c:pt idx="33">
                  <c:v>东区肾病科</c:v>
                </c:pt>
                <c:pt idx="34">
                  <c:v>老年医学科</c:v>
                </c:pt>
                <c:pt idx="35">
                  <c:v>东区重症医学科</c:v>
                </c:pt>
                <c:pt idx="36">
                  <c:v>肾脏内科</c:v>
                </c:pt>
                <c:pt idx="37">
                  <c:v>中医外治中心</c:v>
                </c:pt>
                <c:pt idx="38">
                  <c:v>男科</c:v>
                </c:pt>
                <c:pt idx="39">
                  <c:v>针灸科</c:v>
                </c:pt>
                <c:pt idx="40">
                  <c:v>脾胃科消化科合并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脑病三科</c:v>
                </c:pt>
                <c:pt idx="44">
                  <c:v>妇科妇二科合并</c:v>
                </c:pt>
                <c:pt idx="45">
                  <c:v>心病四科</c:v>
                </c:pt>
                <c:pt idx="46">
                  <c:v>中医经典科</c:v>
                </c:pt>
                <c:pt idx="47">
                  <c:v>普通外科</c:v>
                </c:pt>
                <c:pt idx="48">
                  <c:v>神经内科</c:v>
                </c:pt>
                <c:pt idx="49">
                  <c:v>肝胆外科</c:v>
                </c:pt>
                <c:pt idx="50">
                  <c:v>运动损伤骨科</c:v>
                </c:pt>
                <c:pt idx="51">
                  <c:v>妇科</c:v>
                </c:pt>
                <c:pt idx="52">
                  <c:v>消化内科</c:v>
                </c:pt>
                <c:pt idx="53">
                  <c:v>脊柱骨科</c:v>
                </c:pt>
                <c:pt idx="54">
                  <c:v>胸外科</c:v>
                </c:pt>
                <c:pt idx="55">
                  <c:v>重症医学科</c:v>
                </c:pt>
                <c:pt idx="56">
                  <c:v>神经外科</c:v>
                </c:pt>
                <c:pt idx="57">
                  <c:v>西区重症医学科</c:v>
                </c:pt>
                <c:pt idx="58">
                  <c:v>风湿病科</c:v>
                </c:pt>
                <c:pt idx="59">
                  <c:v>身心医学科</c:v>
                </c:pt>
                <c:pt idx="60">
                  <c:v>肛肠科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1.0458256443025271</c:v>
                </c:pt>
                <c:pt idx="2">
                  <c:v>1.0453535438800803</c:v>
                </c:pt>
                <c:pt idx="3">
                  <c:v>1.0337310200061007</c:v>
                </c:pt>
                <c:pt idx="4">
                  <c:v>0.993871042715554</c:v>
                </c:pt>
                <c:pt idx="5">
                  <c:v>0.9810051266486702</c:v>
                </c:pt>
                <c:pt idx="6">
                  <c:v>0.9524832172143807</c:v>
                </c:pt>
                <c:pt idx="7">
                  <c:v>0.9218271552879626</c:v>
                </c:pt>
                <c:pt idx="8">
                  <c:v>0.8505754668419017</c:v>
                </c:pt>
                <c:pt idx="9">
                  <c:v>0.8398987874888469</c:v>
                </c:pt>
                <c:pt idx="10">
                  <c:v>0.8353326916439858</c:v>
                </c:pt>
                <c:pt idx="11">
                  <c:v>0.825788009976514</c:v>
                </c:pt>
                <c:pt idx="12">
                  <c:v>0.8236636308753307</c:v>
                </c:pt>
                <c:pt idx="13">
                  <c:v>0.822236136789623</c:v>
                </c:pt>
                <c:pt idx="14">
                  <c:v>0.8176029921720298</c:v>
                </c:pt>
                <c:pt idx="15">
                  <c:v>0.7937624369403038</c:v>
                </c:pt>
                <c:pt idx="16">
                  <c:v>0.7934797125133558</c:v>
                </c:pt>
                <c:pt idx="17">
                  <c:v>0.7926199406444799</c:v>
                </c:pt>
                <c:pt idx="18">
                  <c:v>0.7407463244644805</c:v>
                </c:pt>
                <c:pt idx="19">
                  <c:v>0.7378695341127005</c:v>
                </c:pt>
                <c:pt idx="20">
                  <c:v>0.7269682594137673</c:v>
                </c:pt>
                <c:pt idx="21">
                  <c:v>0.7185535039773281</c:v>
                </c:pt>
                <c:pt idx="22">
                  <c:v>0.676196632678134</c:v>
                </c:pt>
                <c:pt idx="23">
                  <c:v>0.6706353255555971</c:v>
                </c:pt>
                <c:pt idx="24">
                  <c:v>0.648658115990993</c:v>
                </c:pt>
                <c:pt idx="25">
                  <c:v>0.607736211129604</c:v>
                </c:pt>
                <c:pt idx="26">
                  <c:v>0.5988173136479177</c:v>
                </c:pt>
                <c:pt idx="27">
                  <c:v>0.5652492713041637</c:v>
                </c:pt>
                <c:pt idx="28">
                  <c:v>0.5539593704132559</c:v>
                </c:pt>
                <c:pt idx="29">
                  <c:v>0.5527954690389475</c:v>
                </c:pt>
                <c:pt idx="30">
                  <c:v>0.5476500404703323</c:v>
                </c:pt>
                <c:pt idx="31">
                  <c:v>0.524915020636559</c:v>
                </c:pt>
                <c:pt idx="32">
                  <c:v>0.5152732977873927</c:v>
                </c:pt>
                <c:pt idx="33">
                  <c:v>0.49953952121730066</c:v>
                </c:pt>
                <c:pt idx="34">
                  <c:v>0.48625274323496187</c:v>
                </c:pt>
                <c:pt idx="35">
                  <c:v>0.48467129333772324</c:v>
                </c:pt>
                <c:pt idx="36">
                  <c:v>0.458418966315599</c:v>
                </c:pt>
                <c:pt idx="37">
                  <c:v>0.4396783108282988</c:v>
                </c:pt>
                <c:pt idx="38">
                  <c:v>0.4341976939733527</c:v>
                </c:pt>
                <c:pt idx="39">
                  <c:v>0.42627846682510806</c:v>
                </c:pt>
                <c:pt idx="40">
                  <c:v>0.390717255811867</c:v>
                </c:pt>
                <c:pt idx="41">
                  <c:v>0.3787995559458282</c:v>
                </c:pt>
                <c:pt idx="42">
                  <c:v>0.36578044060351006</c:v>
                </c:pt>
                <c:pt idx="43">
                  <c:v>0.2943860083451784</c:v>
                </c:pt>
                <c:pt idx="44">
                  <c:v>0.28736922310385876</c:v>
                </c:pt>
                <c:pt idx="45">
                  <c:v>0.2753783137441977</c:v>
                </c:pt>
                <c:pt idx="46">
                  <c:v>0.26273070842890467</c:v>
                </c:pt>
                <c:pt idx="47">
                  <c:v>0.20175047308664587</c:v>
                </c:pt>
                <c:pt idx="48">
                  <c:v>0.19943938824282423</c:v>
                </c:pt>
                <c:pt idx="49">
                  <c:v>0.1958376937461334</c:v>
                </c:pt>
                <c:pt idx="50">
                  <c:v>0.1945533544397457</c:v>
                </c:pt>
                <c:pt idx="51">
                  <c:v>0.1919048990272452</c:v>
                </c:pt>
                <c:pt idx="52">
                  <c:v>0.18865670151600558</c:v>
                </c:pt>
                <c:pt idx="53">
                  <c:v>0.12773171074399717</c:v>
                </c:pt>
                <c:pt idx="54">
                  <c:v>0.11786292381088953</c:v>
                </c:pt>
                <c:pt idx="55">
                  <c:v>0.07682895350107104</c:v>
                </c:pt>
                <c:pt idx="56">
                  <c:v>0.05776198825261625</c:v>
                </c:pt>
                <c:pt idx="57">
                  <c:v>0.03961535407424139</c:v>
                </c:pt>
                <c:pt idx="58">
                  <c:v>0.0345681417493515</c:v>
                </c:pt>
                <c:pt idx="59">
                  <c:v>0.028764268343827636</c:v>
                </c:pt>
                <c:pt idx="60">
                  <c:v>0.018179328400679883</c:v>
                </c:pt>
                <c:pt idx="61">
                  <c:v>0.01413269658753175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口腔科</c:v>
                </c:pt>
                <c:pt idx="2">
                  <c:v>身心医学科</c:v>
                </c:pt>
                <c:pt idx="3">
                  <c:v>推拿科</c:v>
                </c:pt>
                <c:pt idx="4">
                  <c:v>心病一科</c:v>
                </c:pt>
                <c:pt idx="5">
                  <c:v>东区肾病科</c:v>
                </c:pt>
                <c:pt idx="6">
                  <c:v>心血管内科</c:v>
                </c:pt>
                <c:pt idx="7">
                  <c:v>胸外科</c:v>
                </c:pt>
                <c:pt idx="8">
                  <c:v>内分泌科</c:v>
                </c:pt>
                <c:pt idx="9">
                  <c:v>关节骨科</c:v>
                </c:pt>
                <c:pt idx="10">
                  <c:v>心病三科</c:v>
                </c:pt>
                <c:pt idx="11">
                  <c:v>耳鼻喉科</c:v>
                </c:pt>
                <c:pt idx="12">
                  <c:v>脾胃病科</c:v>
                </c:pt>
                <c:pt idx="13">
                  <c:v>妇科妇二科合并</c:v>
                </c:pt>
                <c:pt idx="14">
                  <c:v>泌尿外科</c:v>
                </c:pt>
                <c:pt idx="15">
                  <c:v>呼吸内科</c:v>
                </c:pt>
                <c:pt idx="16">
                  <c:v>东区重症医学科</c:v>
                </c:pt>
                <c:pt idx="17">
                  <c:v>骨科</c:v>
                </c:pt>
                <c:pt idx="18">
                  <c:v>眼科</c:v>
                </c:pt>
                <c:pt idx="19">
                  <c:v>肿瘤内科</c:v>
                </c:pt>
                <c:pt idx="20">
                  <c:v>消化内科</c:v>
                </c:pt>
                <c:pt idx="21">
                  <c:v>运动损伤骨科</c:v>
                </c:pt>
                <c:pt idx="22">
                  <c:v>肝胆外科</c:v>
                </c:pt>
                <c:pt idx="23">
                  <c:v>西区重症医学科</c:v>
                </c:pt>
                <c:pt idx="24">
                  <c:v>肝病科</c:v>
                </c:pt>
                <c:pt idx="25">
                  <c:v>心病四科</c:v>
                </c:pt>
                <c:pt idx="26">
                  <c:v>神经外科</c:v>
                </c:pt>
                <c:pt idx="27">
                  <c:v>皮肤科</c:v>
                </c:pt>
                <c:pt idx="28">
                  <c:v>中医经典科</c:v>
                </c:pt>
                <c:pt idx="29">
                  <c:v>针灸科</c:v>
                </c:pt>
                <c:pt idx="30">
                  <c:v>脾胃科消化科合并</c:v>
                </c:pt>
                <c:pt idx="31">
                  <c:v>综合内科</c:v>
                </c:pt>
                <c:pt idx="32">
                  <c:v>产科</c:v>
                </c:pt>
                <c:pt idx="33">
                  <c:v>中医外治中心</c:v>
                </c:pt>
                <c:pt idx="34">
                  <c:v>乳腺甲状腺外科</c:v>
                </c:pt>
                <c:pt idx="35">
                  <c:v>小儿骨科</c:v>
                </c:pt>
                <c:pt idx="36">
                  <c:v>康复科</c:v>
                </c:pt>
                <c:pt idx="37">
                  <c:v>治未病中心</c:v>
                </c:pt>
                <c:pt idx="38">
                  <c:v>脊柱骨科</c:v>
                </c:pt>
                <c:pt idx="39">
                  <c:v>医院</c:v>
                </c:pt>
                <c:pt idx="40">
                  <c:v>老年医学科</c:v>
                </c:pt>
                <c:pt idx="41">
                  <c:v>风湿病科</c:v>
                </c:pt>
                <c:pt idx="42">
                  <c:v>脑病二科</c:v>
                </c:pt>
                <c:pt idx="43">
                  <c:v>脑病一科</c:v>
                </c:pt>
                <c:pt idx="44">
                  <c:v>小儿推拿科</c:v>
                </c:pt>
                <c:pt idx="45">
                  <c:v>肾脏内科</c:v>
                </c:pt>
                <c:pt idx="46">
                  <c:v>微创骨科</c:v>
                </c:pt>
                <c:pt idx="47">
                  <c:v>普通外科</c:v>
                </c:pt>
                <c:pt idx="48">
                  <c:v>周围血管科</c:v>
                </c:pt>
                <c:pt idx="49">
                  <c:v>肾病科</c:v>
                </c:pt>
                <c:pt idx="50">
                  <c:v>男科</c:v>
                </c:pt>
                <c:pt idx="51">
                  <c:v>妇科</c:v>
                </c:pt>
                <c:pt idx="52">
                  <c:v>美容皮肤科</c:v>
                </c:pt>
                <c:pt idx="53">
                  <c:v>神经内科</c:v>
                </c:pt>
                <c:pt idx="54">
                  <c:v>重症医学科</c:v>
                </c:pt>
                <c:pt idx="55">
                  <c:v>脑病三科</c:v>
                </c:pt>
                <c:pt idx="56">
                  <c:v>肛肠科</c:v>
                </c:pt>
                <c:pt idx="57">
                  <c:v>显微骨科</c:v>
                </c:pt>
                <c:pt idx="58">
                  <c:v>创伤骨科</c:v>
                </c:pt>
                <c:pt idx="59">
                  <c:v>血液科</c:v>
                </c:pt>
                <c:pt idx="60">
                  <c:v>心病二科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99.25658184784918</c:v>
                </c:pt>
                <c:pt idx="2">
                  <c:v>98.28380588451427</c:v>
                </c:pt>
                <c:pt idx="3">
                  <c:v>97.51566585747084</c:v>
                </c:pt>
                <c:pt idx="4">
                  <c:v>97.07195295832197</c:v>
                </c:pt>
                <c:pt idx="5">
                  <c:v>96.96689947973468</c:v>
                </c:pt>
                <c:pt idx="6">
                  <c:v>96.91640850983784</c:v>
                </c:pt>
                <c:pt idx="7">
                  <c:v>93.7217435264488</c:v>
                </c:pt>
                <c:pt idx="8">
                  <c:v>93.41335884518384</c:v>
                </c:pt>
                <c:pt idx="9">
                  <c:v>92.0535219583753</c:v>
                </c:pt>
                <c:pt idx="10">
                  <c:v>91.54872248248103</c:v>
                </c:pt>
                <c:pt idx="11">
                  <c:v>88.81877451283735</c:v>
                </c:pt>
                <c:pt idx="12">
                  <c:v>87.34440954296892</c:v>
                </c:pt>
                <c:pt idx="13">
                  <c:v>86.4890894883167</c:v>
                </c:pt>
                <c:pt idx="14">
                  <c:v>86.47692855516124</c:v>
                </c:pt>
                <c:pt idx="15">
                  <c:v>83.78256626675844</c:v>
                </c:pt>
                <c:pt idx="16">
                  <c:v>83.45415044215412</c:v>
                </c:pt>
                <c:pt idx="17">
                  <c:v>83.05781453491191</c:v>
                </c:pt>
                <c:pt idx="18">
                  <c:v>82.55095104406175</c:v>
                </c:pt>
                <c:pt idx="19">
                  <c:v>81.47210097645771</c:v>
                </c:pt>
                <c:pt idx="20">
                  <c:v>80.18484354852465</c:v>
                </c:pt>
                <c:pt idx="21">
                  <c:v>75.62122726286891</c:v>
                </c:pt>
                <c:pt idx="22">
                  <c:v>75.57569008325979</c:v>
                </c:pt>
                <c:pt idx="23">
                  <c:v>75.53707312372833</c:v>
                </c:pt>
                <c:pt idx="24">
                  <c:v>74.51083779237248</c:v>
                </c:pt>
                <c:pt idx="25">
                  <c:v>74.33652969703185</c:v>
                </c:pt>
                <c:pt idx="26">
                  <c:v>73.58176397141725</c:v>
                </c:pt>
                <c:pt idx="27">
                  <c:v>70.06182761125878</c:v>
                </c:pt>
                <c:pt idx="28">
                  <c:v>65.92816044382597</c:v>
                </c:pt>
                <c:pt idx="29">
                  <c:v>62.166601709979794</c:v>
                </c:pt>
                <c:pt idx="30">
                  <c:v>54.7779437984409</c:v>
                </c:pt>
                <c:pt idx="31">
                  <c:v>54.54832815081709</c:v>
                </c:pt>
                <c:pt idx="32">
                  <c:v>52.80791051538608</c:v>
                </c:pt>
                <c:pt idx="33">
                  <c:v>52.65197113891447</c:v>
                </c:pt>
                <c:pt idx="34">
                  <c:v>50.11894719515525</c:v>
                </c:pt>
                <c:pt idx="35">
                  <c:v>48.41993484601892</c:v>
                </c:pt>
                <c:pt idx="36">
                  <c:v>42.16891801088787</c:v>
                </c:pt>
                <c:pt idx="37">
                  <c:v>41.566530706194094</c:v>
                </c:pt>
                <c:pt idx="38">
                  <c:v>37.96182637584663</c:v>
                </c:pt>
                <c:pt idx="39">
                  <c:v>37.68722988270586</c:v>
                </c:pt>
                <c:pt idx="40">
                  <c:v>33.774944305649306</c:v>
                </c:pt>
                <c:pt idx="41">
                  <c:v>30.28348946632812</c:v>
                </c:pt>
                <c:pt idx="42">
                  <c:v>29.724408705579748</c:v>
                </c:pt>
                <c:pt idx="43">
                  <c:v>29.28695011700146</c:v>
                </c:pt>
                <c:pt idx="44">
                  <c:v>28.389284425995832</c:v>
                </c:pt>
                <c:pt idx="45">
                  <c:v>25.369474570175054</c:v>
                </c:pt>
                <c:pt idx="46">
                  <c:v>25.21345625806278</c:v>
                </c:pt>
                <c:pt idx="47">
                  <c:v>25.014828338115144</c:v>
                </c:pt>
                <c:pt idx="48">
                  <c:v>24.349848965922437</c:v>
                </c:pt>
                <c:pt idx="49">
                  <c:v>22.404633453523203</c:v>
                </c:pt>
                <c:pt idx="50">
                  <c:v>21.40181623000585</c:v>
                </c:pt>
                <c:pt idx="51">
                  <c:v>20.179231564007114</c:v>
                </c:pt>
                <c:pt idx="52">
                  <c:v>18.448268315363634</c:v>
                </c:pt>
                <c:pt idx="53">
                  <c:v>17.91187044623461</c:v>
                </c:pt>
                <c:pt idx="54">
                  <c:v>17.08531523176594</c:v>
                </c:pt>
                <c:pt idx="55">
                  <c:v>11.924711463683519</c:v>
                </c:pt>
                <c:pt idx="56">
                  <c:v>10.35986966160787</c:v>
                </c:pt>
                <c:pt idx="57">
                  <c:v>7.466834725648848</c:v>
                </c:pt>
                <c:pt idx="58">
                  <c:v>5.7760924575046815</c:v>
                </c:pt>
                <c:pt idx="59">
                  <c:v>5.411989123612688</c:v>
                </c:pt>
                <c:pt idx="60">
                  <c:v>3.2353389865627644</c:v>
                </c:pt>
                <c:pt idx="61">
                  <c:v>1.9312182057474105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67.6810001428028</c:v>
                </c:pt>
                <c:pt idx="1">
                  <c:v>60.54378001610904</c:v>
                </c:pt>
                <c:pt idx="2">
                  <c:v>59.643114365880976</c:v>
                </c:pt>
                <c:pt idx="3">
                  <c:v>58.226100308782655</c:v>
                </c:pt>
                <c:pt idx="4">
                  <c:v>57.715045181081756</c:v>
                </c:pt>
                <c:pt idx="5">
                  <c:v>57.564079853706225</c:v>
                </c:pt>
                <c:pt idx="6">
                  <c:v>56.89857286600192</c:v>
                </c:pt>
                <c:pt idx="7">
                  <c:v>56.87224126166149</c:v>
                </c:pt>
                <c:pt idx="8">
                  <c:v>56.744453641583185</c:v>
                </c:pt>
                <c:pt idx="9">
                  <c:v>56.482660857378896</c:v>
                </c:pt>
                <c:pt idx="10">
                  <c:v>55.37781853504014</c:v>
                </c:pt>
                <c:pt idx="11">
                  <c:v>54.996953859215985</c:v>
                </c:pt>
                <c:pt idx="12">
                  <c:v>54.76407683518347</c:v>
                </c:pt>
                <c:pt idx="13">
                  <c:v>54.68885953908657</c:v>
                </c:pt>
                <c:pt idx="14">
                  <c:v>54.30855317453403</c:v>
                </c:pt>
                <c:pt idx="15">
                  <c:v>53.785611904136495</c:v>
                </c:pt>
                <c:pt idx="16">
                  <c:v>53.23087487592444</c:v>
                </c:pt>
                <c:pt idx="17">
                  <c:v>52.89075487744141</c:v>
                </c:pt>
                <c:pt idx="18">
                  <c:v>52.72847226817667</c:v>
                </c:pt>
                <c:pt idx="19">
                  <c:v>52.317319671727766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32.39756197960709</c:v>
                </c:pt>
                <c:pt idx="1">
                  <c:v>34.941255134172266</c:v>
                </c:pt>
                <c:pt idx="2">
                  <c:v>34.94881936423559</c:v>
                </c:pt>
                <c:pt idx="3">
                  <c:v>25.437019334587198</c:v>
                </c:pt>
                <c:pt idx="4">
                  <c:v>28.62496173264358</c:v>
                </c:pt>
                <c:pt idx="5">
                  <c:v>39.32616591950024</c:v>
                </c:pt>
                <c:pt idx="6">
                  <c:v>17.38866089077333</c:v>
                </c:pt>
                <c:pt idx="7">
                  <c:v>28.48379028809376</c:v>
                </c:pt>
                <c:pt idx="8">
                  <c:v>31.689003877609416</c:v>
                </c:pt>
                <c:pt idx="9">
                  <c:v>33.9086971154255</c:v>
                </c:pt>
                <c:pt idx="10">
                  <c:v>30.38337672600938</c:v>
                </c:pt>
                <c:pt idx="11">
                  <c:v>29.64403063330095</c:v>
                </c:pt>
                <c:pt idx="12">
                  <c:v>38.39431663377512</c:v>
                </c:pt>
                <c:pt idx="13">
                  <c:v>32.601770155729305</c:v>
                </c:pt>
                <c:pt idx="14">
                  <c:v>29.63525444441839</c:v>
                </c:pt>
                <c:pt idx="15">
                  <c:v>20.368948850717494</c:v>
                </c:pt>
                <c:pt idx="16">
                  <c:v>29.902394751451734</c:v>
                </c:pt>
                <c:pt idx="17">
                  <c:v>22.095843252630495</c:v>
                </c:pt>
                <c:pt idx="18">
                  <c:v>28.28233457146001</c:v>
                </c:pt>
                <c:pt idx="19">
                  <c:v>28.820450777551496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推拿科</c:v>
                </c:pt>
                <c:pt idx="2">
                  <c:v>妇科妇二科合并</c:v>
                </c:pt>
                <c:pt idx="3">
                  <c:v>小儿推拿科</c:v>
                </c:pt>
                <c:pt idx="4">
                  <c:v>治未病中心</c:v>
                </c:pt>
                <c:pt idx="5">
                  <c:v>脾胃病科</c:v>
                </c:pt>
                <c:pt idx="6">
                  <c:v>男科</c:v>
                </c:pt>
                <c:pt idx="7">
                  <c:v>神经外科</c:v>
                </c:pt>
                <c:pt idx="8">
                  <c:v>东区重症医学科</c:v>
                </c:pt>
                <c:pt idx="9">
                  <c:v>乳腺甲状腺外科</c:v>
                </c:pt>
                <c:pt idx="10">
                  <c:v>美容皮肤科</c:v>
                </c:pt>
                <c:pt idx="11">
                  <c:v>脑病一科</c:v>
                </c:pt>
                <c:pt idx="12">
                  <c:v>呼吸内科</c:v>
                </c:pt>
                <c:pt idx="13">
                  <c:v>脑病三科</c:v>
                </c:pt>
                <c:pt idx="14">
                  <c:v>肛肠科</c:v>
                </c:pt>
                <c:pt idx="15">
                  <c:v>神经内科</c:v>
                </c:pt>
                <c:pt idx="16">
                  <c:v>骨科</c:v>
                </c:pt>
                <c:pt idx="17">
                  <c:v>口腔科</c:v>
                </c:pt>
                <c:pt idx="18">
                  <c:v>综合内科</c:v>
                </c:pt>
                <c:pt idx="19">
                  <c:v>东区肾病科</c:v>
                </c:pt>
                <c:pt idx="20">
                  <c:v>血液科</c:v>
                </c:pt>
                <c:pt idx="21">
                  <c:v>儿科</c:v>
                </c:pt>
                <c:pt idx="22">
                  <c:v>运动损伤骨科</c:v>
                </c:pt>
                <c:pt idx="23">
                  <c:v>肾脏内科</c:v>
                </c:pt>
                <c:pt idx="24">
                  <c:v>消化内科</c:v>
                </c:pt>
                <c:pt idx="25">
                  <c:v>胸外科</c:v>
                </c:pt>
                <c:pt idx="26">
                  <c:v>心病一科</c:v>
                </c:pt>
                <c:pt idx="27">
                  <c:v>肿瘤内科</c:v>
                </c:pt>
                <c:pt idx="28">
                  <c:v>显微骨科</c:v>
                </c:pt>
                <c:pt idx="29">
                  <c:v>关节骨科</c:v>
                </c:pt>
                <c:pt idx="30">
                  <c:v>心血管内科</c:v>
                </c:pt>
                <c:pt idx="31">
                  <c:v>针灸科</c:v>
                </c:pt>
                <c:pt idx="32">
                  <c:v>周围血管科</c:v>
                </c:pt>
                <c:pt idx="33">
                  <c:v>风湿病科</c:v>
                </c:pt>
                <c:pt idx="34">
                  <c:v>妇二科</c:v>
                </c:pt>
                <c:pt idx="35">
                  <c:v>脑病二科</c:v>
                </c:pt>
                <c:pt idx="36">
                  <c:v>微创骨科</c:v>
                </c:pt>
                <c:pt idx="37">
                  <c:v>脾胃科消化科合并</c:v>
                </c:pt>
                <c:pt idx="38">
                  <c:v>内分泌科</c:v>
                </c:pt>
                <c:pt idx="39">
                  <c:v>心病四科</c:v>
                </c:pt>
                <c:pt idx="40">
                  <c:v>心病三科</c:v>
                </c:pt>
                <c:pt idx="41">
                  <c:v>医院</c:v>
                </c:pt>
                <c:pt idx="42">
                  <c:v>心病二科</c:v>
                </c:pt>
                <c:pt idx="43">
                  <c:v>中医经典科</c:v>
                </c:pt>
                <c:pt idx="44">
                  <c:v>妇科</c:v>
                </c:pt>
                <c:pt idx="45">
                  <c:v>重症医学科</c:v>
                </c:pt>
                <c:pt idx="46">
                  <c:v>肝胆外科</c:v>
                </c:pt>
                <c:pt idx="47">
                  <c:v>中医外治中心</c:v>
                </c:pt>
                <c:pt idx="48">
                  <c:v>西区重症医学科</c:v>
                </c:pt>
                <c:pt idx="49">
                  <c:v>康复科</c:v>
                </c:pt>
                <c:pt idx="50">
                  <c:v>肾病科</c:v>
                </c:pt>
                <c:pt idx="51">
                  <c:v>皮肤科</c:v>
                </c:pt>
                <c:pt idx="52">
                  <c:v>小儿骨科</c:v>
                </c:pt>
                <c:pt idx="53">
                  <c:v>脊柱骨科</c:v>
                </c:pt>
                <c:pt idx="54">
                  <c:v>肝病科</c:v>
                </c:pt>
                <c:pt idx="55">
                  <c:v>老年医学科</c:v>
                </c:pt>
                <c:pt idx="56">
                  <c:v>普通外科</c:v>
                </c:pt>
                <c:pt idx="57">
                  <c:v>身心医学科</c:v>
                </c:pt>
                <c:pt idx="58">
                  <c:v>创伤骨科</c:v>
                </c:pt>
                <c:pt idx="59">
                  <c:v>耳鼻喉科</c:v>
                </c:pt>
                <c:pt idx="60">
                  <c:v>产科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99.41561967339346</c:v>
                </c:pt>
                <c:pt idx="2">
                  <c:v>98.3283771846116</c:v>
                </c:pt>
                <c:pt idx="3">
                  <c:v>96.38755736760879</c:v>
                </c:pt>
                <c:pt idx="4">
                  <c:v>95.92162450269085</c:v>
                </c:pt>
                <c:pt idx="5">
                  <c:v>95.5606633362999</c:v>
                </c:pt>
                <c:pt idx="6">
                  <c:v>95.31971896300085</c:v>
                </c:pt>
                <c:pt idx="7">
                  <c:v>94.40615560026644</c:v>
                </c:pt>
                <c:pt idx="8">
                  <c:v>94.31470213390347</c:v>
                </c:pt>
                <c:pt idx="9">
                  <c:v>93.29382248458467</c:v>
                </c:pt>
                <c:pt idx="10">
                  <c:v>88.79364967589916</c:v>
                </c:pt>
                <c:pt idx="11">
                  <c:v>88.638680352854</c:v>
                </c:pt>
                <c:pt idx="12">
                  <c:v>78.61179308583093</c:v>
                </c:pt>
                <c:pt idx="13">
                  <c:v>73.12514133219823</c:v>
                </c:pt>
                <c:pt idx="14">
                  <c:v>72.93068125562986</c:v>
                </c:pt>
                <c:pt idx="15">
                  <c:v>72.16827310827232</c:v>
                </c:pt>
                <c:pt idx="16">
                  <c:v>70.4602291962001</c:v>
                </c:pt>
                <c:pt idx="17">
                  <c:v>70.43176134606233</c:v>
                </c:pt>
                <c:pt idx="18">
                  <c:v>68.45856981709417</c:v>
                </c:pt>
                <c:pt idx="19">
                  <c:v>66.63021875539948</c:v>
                </c:pt>
                <c:pt idx="20">
                  <c:v>64.943276363955</c:v>
                </c:pt>
                <c:pt idx="21">
                  <c:v>61.75222069552729</c:v>
                </c:pt>
                <c:pt idx="22">
                  <c:v>59.40968387903871</c:v>
                </c:pt>
                <c:pt idx="23">
                  <c:v>56.70829469928025</c:v>
                </c:pt>
                <c:pt idx="24">
                  <c:v>56.56490696331432</c:v>
                </c:pt>
                <c:pt idx="25">
                  <c:v>55.80356537085219</c:v>
                </c:pt>
                <c:pt idx="26">
                  <c:v>54.638957480857464</c:v>
                </c:pt>
                <c:pt idx="27">
                  <c:v>54.23228672741062</c:v>
                </c:pt>
                <c:pt idx="28">
                  <c:v>53.455995617165264</c:v>
                </c:pt>
                <c:pt idx="29">
                  <c:v>47.98585956760025</c:v>
                </c:pt>
                <c:pt idx="30">
                  <c:v>45.689880321068536</c:v>
                </c:pt>
                <c:pt idx="31">
                  <c:v>43.34440694188075</c:v>
                </c:pt>
                <c:pt idx="32">
                  <c:v>41.02939503169785</c:v>
                </c:pt>
                <c:pt idx="33">
                  <c:v>40.4498616890197</c:v>
                </c:pt>
                <c:pt idx="34">
                  <c:v>37.95958310825235</c:v>
                </c:pt>
                <c:pt idx="35">
                  <c:v>36.917272568135765</c:v>
                </c:pt>
                <c:pt idx="36">
                  <c:v>35.204670856926406</c:v>
                </c:pt>
                <c:pt idx="37">
                  <c:v>35.11582308818061</c:v>
                </c:pt>
                <c:pt idx="38">
                  <c:v>34.705381525863764</c:v>
                </c:pt>
                <c:pt idx="39">
                  <c:v>33.56562684451511</c:v>
                </c:pt>
                <c:pt idx="40">
                  <c:v>30.73586255190203</c:v>
                </c:pt>
                <c:pt idx="41">
                  <c:v>30.01987081442447</c:v>
                </c:pt>
                <c:pt idx="42">
                  <c:v>29.90573532593939</c:v>
                </c:pt>
                <c:pt idx="43">
                  <c:v>27.342912618485006</c:v>
                </c:pt>
                <c:pt idx="44">
                  <c:v>23.815268320783996</c:v>
                </c:pt>
                <c:pt idx="45">
                  <c:v>23.726240950777324</c:v>
                </c:pt>
                <c:pt idx="46">
                  <c:v>23.200386066608605</c:v>
                </c:pt>
                <c:pt idx="47">
                  <c:v>21.17308281408642</c:v>
                </c:pt>
                <c:pt idx="48">
                  <c:v>17.893150297474666</c:v>
                </c:pt>
                <c:pt idx="49">
                  <c:v>17.477451215383795</c:v>
                </c:pt>
                <c:pt idx="50">
                  <c:v>17.429654265577245</c:v>
                </c:pt>
                <c:pt idx="51">
                  <c:v>14.397583314484221</c:v>
                </c:pt>
                <c:pt idx="52">
                  <c:v>14.00729105405185</c:v>
                </c:pt>
                <c:pt idx="53">
                  <c:v>13.538021865303458</c:v>
                </c:pt>
                <c:pt idx="54">
                  <c:v>12.711699179219208</c:v>
                </c:pt>
                <c:pt idx="55">
                  <c:v>12.389589667218981</c:v>
                </c:pt>
                <c:pt idx="56">
                  <c:v>9.167784460630674</c:v>
                </c:pt>
                <c:pt idx="57">
                  <c:v>7.424017175250391</c:v>
                </c:pt>
                <c:pt idx="58">
                  <c:v>6.84920151385738</c:v>
                </c:pt>
                <c:pt idx="59">
                  <c:v>4.411822598023454</c:v>
                </c:pt>
                <c:pt idx="60">
                  <c:v>1.7101011402237276</c:v>
                </c:pt>
                <c:pt idx="61">
                  <c:v>0.8230033401989054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产科</c:v>
                </c:pt>
                <c:pt idx="2">
                  <c:v>肝病科</c:v>
                </c:pt>
                <c:pt idx="3">
                  <c:v>关节骨科</c:v>
                </c:pt>
                <c:pt idx="4">
                  <c:v>心病四科</c:v>
                </c:pt>
                <c:pt idx="5">
                  <c:v>心病三科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治未病中心</c:v>
                </c:pt>
                <c:pt idx="9">
                  <c:v>东区重症医学科</c:v>
                </c:pt>
                <c:pt idx="10">
                  <c:v>脊柱骨科</c:v>
                </c:pt>
                <c:pt idx="11">
                  <c:v>心病二科</c:v>
                </c:pt>
                <c:pt idx="12">
                  <c:v>泌尿外科</c:v>
                </c:pt>
                <c:pt idx="13">
                  <c:v>脾胃科消化科合并</c:v>
                </c:pt>
                <c:pt idx="14">
                  <c:v>血液科</c:v>
                </c:pt>
                <c:pt idx="15">
                  <c:v>胸外科</c:v>
                </c:pt>
                <c:pt idx="16">
                  <c:v>东区肾病科</c:v>
                </c:pt>
                <c:pt idx="17">
                  <c:v>小儿骨科</c:v>
                </c:pt>
                <c:pt idx="18">
                  <c:v>脾胃病科</c:v>
                </c:pt>
                <c:pt idx="19">
                  <c:v>创伤骨科</c:v>
                </c:pt>
                <c:pt idx="20">
                  <c:v>妇科妇二科合并</c:v>
                </c:pt>
                <c:pt idx="21">
                  <c:v>肾脏内科</c:v>
                </c:pt>
                <c:pt idx="22">
                  <c:v>推拿科</c:v>
                </c:pt>
                <c:pt idx="23">
                  <c:v>普通外科</c:v>
                </c:pt>
                <c:pt idx="24">
                  <c:v>肾病科</c:v>
                </c:pt>
                <c:pt idx="25">
                  <c:v>呼吸内科</c:v>
                </c:pt>
                <c:pt idx="26">
                  <c:v>综合内科</c:v>
                </c:pt>
                <c:pt idx="27">
                  <c:v>内分泌科</c:v>
                </c:pt>
                <c:pt idx="28">
                  <c:v>神经外科</c:v>
                </c:pt>
                <c:pt idx="29">
                  <c:v>男科</c:v>
                </c:pt>
                <c:pt idx="30">
                  <c:v>耳鼻喉科</c:v>
                </c:pt>
                <c:pt idx="31">
                  <c:v>美容皮肤科</c:v>
                </c:pt>
                <c:pt idx="32">
                  <c:v>心病一科</c:v>
                </c:pt>
                <c:pt idx="33">
                  <c:v>风湿病科</c:v>
                </c:pt>
                <c:pt idx="34">
                  <c:v>肝胆外科</c:v>
                </c:pt>
                <c:pt idx="35">
                  <c:v>肿瘤内科</c:v>
                </c:pt>
                <c:pt idx="36">
                  <c:v>口腔科</c:v>
                </c:pt>
                <c:pt idx="37">
                  <c:v>脑病二科</c:v>
                </c:pt>
                <c:pt idx="38">
                  <c:v>骨科</c:v>
                </c:pt>
                <c:pt idx="39">
                  <c:v>小儿推拿科</c:v>
                </c:pt>
                <c:pt idx="40">
                  <c:v>儿科</c:v>
                </c:pt>
                <c:pt idx="41">
                  <c:v>针灸科</c:v>
                </c:pt>
                <c:pt idx="42">
                  <c:v>老年医学科</c:v>
                </c:pt>
                <c:pt idx="43">
                  <c:v>妇科</c:v>
                </c:pt>
                <c:pt idx="44">
                  <c:v>眼科</c:v>
                </c:pt>
                <c:pt idx="45">
                  <c:v>运动损伤骨科</c:v>
                </c:pt>
                <c:pt idx="46">
                  <c:v>重症医学科</c:v>
                </c:pt>
                <c:pt idx="47">
                  <c:v>中医外治中心</c:v>
                </c:pt>
                <c:pt idx="48">
                  <c:v>西区重症医学科</c:v>
                </c:pt>
                <c:pt idx="49">
                  <c:v>心血管内科</c:v>
                </c:pt>
                <c:pt idx="50">
                  <c:v>皮肤科</c:v>
                </c:pt>
                <c:pt idx="51">
                  <c:v>微创骨科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妇二科</c:v>
                </c:pt>
                <c:pt idx="55">
                  <c:v>医院</c:v>
                </c:pt>
                <c:pt idx="56">
                  <c:v>脑病三科</c:v>
                </c:pt>
                <c:pt idx="57">
                  <c:v>显微骨科</c:v>
                </c:pt>
                <c:pt idx="58">
                  <c:v>脑病一科</c:v>
                </c:pt>
                <c:pt idx="59">
                  <c:v>康复科</c:v>
                </c:pt>
                <c:pt idx="60">
                  <c:v>乳腺甲状腺外科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93.22127277473903</c:v>
                </c:pt>
                <c:pt idx="2">
                  <c:v>92.26006017512506</c:v>
                </c:pt>
                <c:pt idx="3">
                  <c:v>92.03176594997672</c:v>
                </c:pt>
                <c:pt idx="4">
                  <c:v>90.76157221666676</c:v>
                </c:pt>
                <c:pt idx="5">
                  <c:v>90.70852462703053</c:v>
                </c:pt>
                <c:pt idx="6">
                  <c:v>89.77623128519515</c:v>
                </c:pt>
                <c:pt idx="7">
                  <c:v>85.38487243096009</c:v>
                </c:pt>
                <c:pt idx="8">
                  <c:v>83.3824190321031</c:v>
                </c:pt>
                <c:pt idx="9">
                  <c:v>82.12130135445969</c:v>
                </c:pt>
                <c:pt idx="10">
                  <c:v>79.954128787352</c:v>
                </c:pt>
                <c:pt idx="11">
                  <c:v>79.8072534130606</c:v>
                </c:pt>
                <c:pt idx="12">
                  <c:v>79.0087738120633</c:v>
                </c:pt>
                <c:pt idx="13">
                  <c:v>77.59179502375929</c:v>
                </c:pt>
                <c:pt idx="14">
                  <c:v>73.9229000661989</c:v>
                </c:pt>
                <c:pt idx="15">
                  <c:v>73.84920934091444</c:v>
                </c:pt>
                <c:pt idx="16">
                  <c:v>73.78924604044029</c:v>
                </c:pt>
                <c:pt idx="17">
                  <c:v>73.07184816243625</c:v>
                </c:pt>
                <c:pt idx="18">
                  <c:v>72.54816748020235</c:v>
                </c:pt>
                <c:pt idx="19">
                  <c:v>71.17245462379704</c:v>
                </c:pt>
                <c:pt idx="20">
                  <c:v>70.83252056554458</c:v>
                </c:pt>
                <c:pt idx="21">
                  <c:v>69.09150573972326</c:v>
                </c:pt>
                <c:pt idx="22">
                  <c:v>68.5988182345432</c:v>
                </c:pt>
                <c:pt idx="23">
                  <c:v>68.34398983822787</c:v>
                </c:pt>
                <c:pt idx="24">
                  <c:v>67.30369530595532</c:v>
                </c:pt>
                <c:pt idx="25">
                  <c:v>64.62718959675917</c:v>
                </c:pt>
                <c:pt idx="26">
                  <c:v>63.96729154367701</c:v>
                </c:pt>
                <c:pt idx="27">
                  <c:v>63.777372088081364</c:v>
                </c:pt>
                <c:pt idx="28">
                  <c:v>63.605315360091176</c:v>
                </c:pt>
                <c:pt idx="29">
                  <c:v>63.09109132670213</c:v>
                </c:pt>
                <c:pt idx="30">
                  <c:v>62.1216168936809</c:v>
                </c:pt>
                <c:pt idx="31">
                  <c:v>61.374531547221046</c:v>
                </c:pt>
                <c:pt idx="32">
                  <c:v>58.90383342617978</c:v>
                </c:pt>
                <c:pt idx="33">
                  <c:v>58.39713342241659</c:v>
                </c:pt>
                <c:pt idx="34">
                  <c:v>56.54096045808548</c:v>
                </c:pt>
                <c:pt idx="35">
                  <c:v>50.18562586177482</c:v>
                </c:pt>
                <c:pt idx="36">
                  <c:v>49.880381328768934</c:v>
                </c:pt>
                <c:pt idx="37">
                  <c:v>48.75244715920612</c:v>
                </c:pt>
                <c:pt idx="38">
                  <c:v>45.38162307613415</c:v>
                </c:pt>
                <c:pt idx="39">
                  <c:v>44.95380758633561</c:v>
                </c:pt>
                <c:pt idx="40">
                  <c:v>44.37620727304072</c:v>
                </c:pt>
                <c:pt idx="41">
                  <c:v>44.23170893449362</c:v>
                </c:pt>
                <c:pt idx="42">
                  <c:v>44.03106814121234</c:v>
                </c:pt>
                <c:pt idx="43">
                  <c:v>42.82996083507337</c:v>
                </c:pt>
                <c:pt idx="44">
                  <c:v>42.72055953067823</c:v>
                </c:pt>
                <c:pt idx="45">
                  <c:v>42.33358057199209</c:v>
                </c:pt>
                <c:pt idx="46">
                  <c:v>34.25368927700503</c:v>
                </c:pt>
                <c:pt idx="47">
                  <c:v>32.73671453585957</c:v>
                </c:pt>
                <c:pt idx="48">
                  <c:v>30.272572065088834</c:v>
                </c:pt>
                <c:pt idx="49">
                  <c:v>29.647299200643435</c:v>
                </c:pt>
                <c:pt idx="50">
                  <c:v>23.861721735161197</c:v>
                </c:pt>
                <c:pt idx="51">
                  <c:v>21.580607952185623</c:v>
                </c:pt>
                <c:pt idx="52">
                  <c:v>20.83041480276457</c:v>
                </c:pt>
                <c:pt idx="53">
                  <c:v>16.888848725007627</c:v>
                </c:pt>
                <c:pt idx="54">
                  <c:v>15.032435125190288</c:v>
                </c:pt>
                <c:pt idx="55">
                  <c:v>14.971598061858428</c:v>
                </c:pt>
                <c:pt idx="56">
                  <c:v>14.137314159935526</c:v>
                </c:pt>
                <c:pt idx="57">
                  <c:v>12.927072115499469</c:v>
                </c:pt>
                <c:pt idx="58">
                  <c:v>11.134872679034652</c:v>
                </c:pt>
                <c:pt idx="59">
                  <c:v>10.541200258278256</c:v>
                </c:pt>
                <c:pt idx="60">
                  <c:v>4.322614113427225</c:v>
                </c:pt>
                <c:pt idx="61">
                  <c:v>2.360372691735095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胸外科</c:v>
                </c:pt>
                <c:pt idx="2">
                  <c:v>医院</c:v>
                </c:pt>
                <c:pt idx="3">
                  <c:v>中医外治中心</c:v>
                </c:pt>
                <c:pt idx="4">
                  <c:v>心血管内科</c:v>
                </c:pt>
                <c:pt idx="5">
                  <c:v>创伤骨科</c:v>
                </c:pt>
                <c:pt idx="6">
                  <c:v>肾病科</c:v>
                </c:pt>
                <c:pt idx="7">
                  <c:v>血液科</c:v>
                </c:pt>
                <c:pt idx="8">
                  <c:v>内分泌科</c:v>
                </c:pt>
                <c:pt idx="9">
                  <c:v>妇科</c:v>
                </c:pt>
                <c:pt idx="10">
                  <c:v>综合内科</c:v>
                </c:pt>
                <c:pt idx="11">
                  <c:v>东区重症医学科</c:v>
                </c:pt>
                <c:pt idx="12">
                  <c:v>心病一科</c:v>
                </c:pt>
                <c:pt idx="13">
                  <c:v>泌尿外科</c:v>
                </c:pt>
                <c:pt idx="14">
                  <c:v>中医经典科</c:v>
                </c:pt>
                <c:pt idx="15">
                  <c:v>眼科</c:v>
                </c:pt>
                <c:pt idx="16">
                  <c:v>西区重症医学科</c:v>
                </c:pt>
                <c:pt idx="17">
                  <c:v>妇科妇二科合并</c:v>
                </c:pt>
                <c:pt idx="18">
                  <c:v>东区肾病科</c:v>
                </c:pt>
                <c:pt idx="19">
                  <c:v>骨科</c:v>
                </c:pt>
                <c:pt idx="20">
                  <c:v>小儿推拿科</c:v>
                </c:pt>
                <c:pt idx="21">
                  <c:v>心病三科</c:v>
                </c:pt>
                <c:pt idx="22">
                  <c:v>神经外科</c:v>
                </c:pt>
                <c:pt idx="23">
                  <c:v>微创骨科</c:v>
                </c:pt>
                <c:pt idx="24">
                  <c:v>脾胃科消化科合并</c:v>
                </c:pt>
                <c:pt idx="25">
                  <c:v>心病二科</c:v>
                </c:pt>
                <c:pt idx="26">
                  <c:v>肛肠科</c:v>
                </c:pt>
                <c:pt idx="27">
                  <c:v>脑病三科</c:v>
                </c:pt>
                <c:pt idx="28">
                  <c:v>针灸科</c:v>
                </c:pt>
                <c:pt idx="29">
                  <c:v>重症医学科</c:v>
                </c:pt>
                <c:pt idx="30">
                  <c:v>老年医学科</c:v>
                </c:pt>
                <c:pt idx="31">
                  <c:v>耳鼻喉科</c:v>
                </c:pt>
                <c:pt idx="32">
                  <c:v>美容皮肤科</c:v>
                </c:pt>
                <c:pt idx="33">
                  <c:v>脾胃病科</c:v>
                </c:pt>
                <c:pt idx="34">
                  <c:v>乳腺甲状腺外科</c:v>
                </c:pt>
                <c:pt idx="35">
                  <c:v>心病四科</c:v>
                </c:pt>
                <c:pt idx="36">
                  <c:v>小儿骨科</c:v>
                </c:pt>
                <c:pt idx="37">
                  <c:v>脑病二科</c:v>
                </c:pt>
                <c:pt idx="38">
                  <c:v>康复科</c:v>
                </c:pt>
                <c:pt idx="39">
                  <c:v>运动损伤骨科</c:v>
                </c:pt>
                <c:pt idx="40">
                  <c:v>消化内科</c:v>
                </c:pt>
                <c:pt idx="41">
                  <c:v>治未病中心</c:v>
                </c:pt>
                <c:pt idx="42">
                  <c:v>脑病一科</c:v>
                </c:pt>
                <c:pt idx="43">
                  <c:v>口腔科</c:v>
                </c:pt>
                <c:pt idx="44">
                  <c:v>推拿科</c:v>
                </c:pt>
                <c:pt idx="45">
                  <c:v>肿瘤内科</c:v>
                </c:pt>
                <c:pt idx="46">
                  <c:v>普通外科</c:v>
                </c:pt>
                <c:pt idx="47">
                  <c:v>肝病科</c:v>
                </c:pt>
                <c:pt idx="48">
                  <c:v>关节骨科</c:v>
                </c:pt>
                <c:pt idx="49">
                  <c:v>妇二科</c:v>
                </c:pt>
                <c:pt idx="50">
                  <c:v>皮肤科</c:v>
                </c:pt>
                <c:pt idx="51">
                  <c:v>显微骨科</c:v>
                </c:pt>
                <c:pt idx="52">
                  <c:v>神经内科</c:v>
                </c:pt>
                <c:pt idx="53">
                  <c:v>儿科</c:v>
                </c:pt>
                <c:pt idx="54">
                  <c:v>肝胆外科</c:v>
                </c:pt>
                <c:pt idx="55">
                  <c:v>肾脏内科</c:v>
                </c:pt>
                <c:pt idx="56">
                  <c:v>风湿病科</c:v>
                </c:pt>
                <c:pt idx="57">
                  <c:v>呼吸内科</c:v>
                </c:pt>
                <c:pt idx="58">
                  <c:v>男科</c:v>
                </c:pt>
                <c:pt idx="59">
                  <c:v>身心医学科</c:v>
                </c:pt>
                <c:pt idx="60">
                  <c:v>脊柱骨科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99.90599900208998</c:v>
                </c:pt>
                <c:pt idx="2">
                  <c:v>98.88467247897066</c:v>
                </c:pt>
                <c:pt idx="3">
                  <c:v>95.2621657430928</c:v>
                </c:pt>
                <c:pt idx="4">
                  <c:v>94.01746284462352</c:v>
                </c:pt>
                <c:pt idx="5">
                  <c:v>91.12237667287309</c:v>
                </c:pt>
                <c:pt idx="6">
                  <c:v>87.99885160726562</c:v>
                </c:pt>
                <c:pt idx="7">
                  <c:v>84.97132733542789</c:v>
                </c:pt>
                <c:pt idx="8">
                  <c:v>77.61779280566299</c:v>
                </c:pt>
                <c:pt idx="9">
                  <c:v>77.59175588466121</c:v>
                </c:pt>
                <c:pt idx="10">
                  <c:v>77.52238649860222</c:v>
                </c:pt>
                <c:pt idx="11">
                  <c:v>71.30257053333905</c:v>
                </c:pt>
                <c:pt idx="12">
                  <c:v>71.18317137145144</c:v>
                </c:pt>
                <c:pt idx="13">
                  <c:v>68.42740809097857</c:v>
                </c:pt>
                <c:pt idx="14">
                  <c:v>65.20192933629095</c:v>
                </c:pt>
                <c:pt idx="15">
                  <c:v>64.3617115309401</c:v>
                </c:pt>
                <c:pt idx="16">
                  <c:v>64.01423388704433</c:v>
                </c:pt>
                <c:pt idx="17">
                  <c:v>62.995775231037996</c:v>
                </c:pt>
                <c:pt idx="18">
                  <c:v>61.790018355455786</c:v>
                </c:pt>
                <c:pt idx="19">
                  <c:v>60.3678160730793</c:v>
                </c:pt>
                <c:pt idx="20">
                  <c:v>58.25550873455777</c:v>
                </c:pt>
                <c:pt idx="21">
                  <c:v>57.95632662603032</c:v>
                </c:pt>
                <c:pt idx="22">
                  <c:v>53.90091527398447</c:v>
                </c:pt>
                <c:pt idx="23">
                  <c:v>53.86887865605449</c:v>
                </c:pt>
                <c:pt idx="24">
                  <c:v>53.62163810430596</c:v>
                </c:pt>
                <c:pt idx="25">
                  <c:v>53.04077894402257</c:v>
                </c:pt>
                <c:pt idx="26">
                  <c:v>46.34102348810988</c:v>
                </c:pt>
                <c:pt idx="27">
                  <c:v>44.759554889921176</c:v>
                </c:pt>
                <c:pt idx="28">
                  <c:v>44.62139315072729</c:v>
                </c:pt>
                <c:pt idx="29">
                  <c:v>44.54082213756761</c:v>
                </c:pt>
                <c:pt idx="30">
                  <c:v>44.154516118840114</c:v>
                </c:pt>
                <c:pt idx="31">
                  <c:v>44.05971758574953</c:v>
                </c:pt>
                <c:pt idx="32">
                  <c:v>43.19735330011531</c:v>
                </c:pt>
                <c:pt idx="33">
                  <c:v>42.84136410131741</c:v>
                </c:pt>
                <c:pt idx="34">
                  <c:v>38.25432154632287</c:v>
                </c:pt>
                <c:pt idx="35">
                  <c:v>38.24208513377638</c:v>
                </c:pt>
                <c:pt idx="36">
                  <c:v>38.09441567524017</c:v>
                </c:pt>
                <c:pt idx="37">
                  <c:v>36.21240460811369</c:v>
                </c:pt>
                <c:pt idx="38">
                  <c:v>32.99872963713708</c:v>
                </c:pt>
                <c:pt idx="39">
                  <c:v>31.59753055431711</c:v>
                </c:pt>
                <c:pt idx="40">
                  <c:v>31.032135067964532</c:v>
                </c:pt>
                <c:pt idx="41">
                  <c:v>30.954935181373262</c:v>
                </c:pt>
                <c:pt idx="42">
                  <c:v>30.263840691602987</c:v>
                </c:pt>
                <c:pt idx="43">
                  <c:v>29.52993875163244</c:v>
                </c:pt>
                <c:pt idx="44">
                  <c:v>27.764328583109286</c:v>
                </c:pt>
                <c:pt idx="45">
                  <c:v>25.237115925989187</c:v>
                </c:pt>
                <c:pt idx="46">
                  <c:v>21.777491742658572</c:v>
                </c:pt>
                <c:pt idx="47">
                  <c:v>21.725229255281754</c:v>
                </c:pt>
                <c:pt idx="48">
                  <c:v>20.07152144543147</c:v>
                </c:pt>
                <c:pt idx="49">
                  <c:v>18.880029127464557</c:v>
                </c:pt>
                <c:pt idx="50">
                  <c:v>17.78105771354391</c:v>
                </c:pt>
                <c:pt idx="51">
                  <c:v>16.914114054173737</c:v>
                </c:pt>
                <c:pt idx="52">
                  <c:v>16.80993837132122</c:v>
                </c:pt>
                <c:pt idx="53">
                  <c:v>15.870809708962057</c:v>
                </c:pt>
                <c:pt idx="54">
                  <c:v>15.747659910657326</c:v>
                </c:pt>
                <c:pt idx="55">
                  <c:v>12.883953311169817</c:v>
                </c:pt>
                <c:pt idx="56">
                  <c:v>12.76659601588288</c:v>
                </c:pt>
                <c:pt idx="57">
                  <c:v>12.357647405882279</c:v>
                </c:pt>
                <c:pt idx="58">
                  <c:v>10.113661528442345</c:v>
                </c:pt>
                <c:pt idx="59">
                  <c:v>6.843095004869856</c:v>
                </c:pt>
                <c:pt idx="60">
                  <c:v>3.770426930208669</c:v>
                </c:pt>
                <c:pt idx="61">
                  <c:v>1.042870728002382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普通外科</c:v>
                </c:pt>
                <c:pt idx="2">
                  <c:v>妇科</c:v>
                </c:pt>
                <c:pt idx="3">
                  <c:v>儿科</c:v>
                </c:pt>
                <c:pt idx="4">
                  <c:v>医院</c:v>
                </c:pt>
                <c:pt idx="5">
                  <c:v>脑病一科</c:v>
                </c:pt>
                <c:pt idx="6">
                  <c:v>心病二科</c:v>
                </c:pt>
                <c:pt idx="7">
                  <c:v>老年医学科</c:v>
                </c:pt>
                <c:pt idx="8">
                  <c:v>血液科</c:v>
                </c:pt>
                <c:pt idx="9">
                  <c:v>康复科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东区肾病科</c:v>
                </c:pt>
                <c:pt idx="13">
                  <c:v>脾胃科消化科合并</c:v>
                </c:pt>
                <c:pt idx="14">
                  <c:v>东区重症医学科</c:v>
                </c:pt>
                <c:pt idx="15">
                  <c:v>骨科</c:v>
                </c:pt>
                <c:pt idx="16">
                  <c:v>小儿骨科</c:v>
                </c:pt>
                <c:pt idx="17">
                  <c:v>内分泌科</c:v>
                </c:pt>
                <c:pt idx="18">
                  <c:v>神经内科</c:v>
                </c:pt>
                <c:pt idx="19">
                  <c:v>针灸科</c:v>
                </c:pt>
                <c:pt idx="20">
                  <c:v>脑病三科</c:v>
                </c:pt>
                <c:pt idx="21">
                  <c:v>脊柱骨科</c:v>
                </c:pt>
                <c:pt idx="22">
                  <c:v>肝病科</c:v>
                </c:pt>
                <c:pt idx="23">
                  <c:v>泌尿外科</c:v>
                </c:pt>
                <c:pt idx="24">
                  <c:v>乳腺甲状腺外科</c:v>
                </c:pt>
                <c:pt idx="25">
                  <c:v>消化内科</c:v>
                </c:pt>
                <c:pt idx="26">
                  <c:v>美容皮肤科</c:v>
                </c:pt>
                <c:pt idx="27">
                  <c:v>显微骨科</c:v>
                </c:pt>
                <c:pt idx="28">
                  <c:v>神经外科</c:v>
                </c:pt>
                <c:pt idx="29">
                  <c:v>周围血管科</c:v>
                </c:pt>
                <c:pt idx="30">
                  <c:v>呼吸内科</c:v>
                </c:pt>
                <c:pt idx="31">
                  <c:v>微创骨科</c:v>
                </c:pt>
                <c:pt idx="32">
                  <c:v>身心医学科</c:v>
                </c:pt>
                <c:pt idx="33">
                  <c:v>中医经典科</c:v>
                </c:pt>
                <c:pt idx="34">
                  <c:v>脾胃病科</c:v>
                </c:pt>
                <c:pt idx="35">
                  <c:v>眼科</c:v>
                </c:pt>
                <c:pt idx="36">
                  <c:v>心病一科</c:v>
                </c:pt>
                <c:pt idx="37">
                  <c:v>肾脏内科</c:v>
                </c:pt>
                <c:pt idx="38">
                  <c:v>心病四科</c:v>
                </c:pt>
                <c:pt idx="39">
                  <c:v>耳鼻喉科</c:v>
                </c:pt>
                <c:pt idx="40">
                  <c:v>推拿科</c:v>
                </c:pt>
                <c:pt idx="41">
                  <c:v>肿瘤内科</c:v>
                </c:pt>
                <c:pt idx="42">
                  <c:v>肾病科</c:v>
                </c:pt>
                <c:pt idx="43">
                  <c:v>重症医学科</c:v>
                </c:pt>
                <c:pt idx="44">
                  <c:v>皮肤科</c:v>
                </c:pt>
                <c:pt idx="45">
                  <c:v>小儿推拿科</c:v>
                </c:pt>
                <c:pt idx="46">
                  <c:v>西区重症医学科</c:v>
                </c:pt>
                <c:pt idx="47">
                  <c:v>治未病中心</c:v>
                </c:pt>
                <c:pt idx="48">
                  <c:v>男科</c:v>
                </c:pt>
                <c:pt idx="49">
                  <c:v>胸外科</c:v>
                </c:pt>
                <c:pt idx="50">
                  <c:v>肝胆外科</c:v>
                </c:pt>
                <c:pt idx="51">
                  <c:v>口腔科</c:v>
                </c:pt>
                <c:pt idx="52">
                  <c:v>中医外治中心</c:v>
                </c:pt>
                <c:pt idx="53">
                  <c:v>妇二科</c:v>
                </c:pt>
                <c:pt idx="54">
                  <c:v>心病三科</c:v>
                </c:pt>
                <c:pt idx="55">
                  <c:v>心血管内科</c:v>
                </c:pt>
                <c:pt idx="56">
                  <c:v>综合内科</c:v>
                </c:pt>
                <c:pt idx="57">
                  <c:v>运动损伤骨科</c:v>
                </c:pt>
                <c:pt idx="58">
                  <c:v>妇科妇二科合并</c:v>
                </c:pt>
                <c:pt idx="59">
                  <c:v>创伤骨科</c:v>
                </c:pt>
                <c:pt idx="60">
                  <c:v>产科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99.91810118213405</c:v>
                </c:pt>
                <c:pt idx="2">
                  <c:v>98.59319668441748</c:v>
                </c:pt>
                <c:pt idx="3">
                  <c:v>97.10211185992021</c:v>
                </c:pt>
                <c:pt idx="4">
                  <c:v>96.42139651422306</c:v>
                </c:pt>
                <c:pt idx="5">
                  <c:v>96.28228754269107</c:v>
                </c:pt>
                <c:pt idx="6">
                  <c:v>96.2234994734214</c:v>
                </c:pt>
                <c:pt idx="7">
                  <c:v>96.15462097887489</c:v>
                </c:pt>
                <c:pt idx="8">
                  <c:v>95.86608879730885</c:v>
                </c:pt>
                <c:pt idx="9">
                  <c:v>94.65221054924234</c:v>
                </c:pt>
                <c:pt idx="10">
                  <c:v>94.32504513529285</c:v>
                </c:pt>
                <c:pt idx="11">
                  <c:v>89.80641393348807</c:v>
                </c:pt>
                <c:pt idx="12">
                  <c:v>88.8921618535815</c:v>
                </c:pt>
                <c:pt idx="13">
                  <c:v>86.99141872084152</c:v>
                </c:pt>
                <c:pt idx="14">
                  <c:v>81.6549966906096</c:v>
                </c:pt>
                <c:pt idx="15">
                  <c:v>81.36834502566481</c:v>
                </c:pt>
                <c:pt idx="16">
                  <c:v>79.30620643412375</c:v>
                </c:pt>
                <c:pt idx="17">
                  <c:v>77.41191628323986</c:v>
                </c:pt>
                <c:pt idx="18">
                  <c:v>76.18309532265165</c:v>
                </c:pt>
                <c:pt idx="19">
                  <c:v>76.1725869302337</c:v>
                </c:pt>
                <c:pt idx="20">
                  <c:v>74.19636139303272</c:v>
                </c:pt>
                <c:pt idx="21">
                  <c:v>71.74270749634387</c:v>
                </c:pt>
                <c:pt idx="22">
                  <c:v>69.4530270491473</c:v>
                </c:pt>
                <c:pt idx="23">
                  <c:v>69.3166759258753</c:v>
                </c:pt>
                <c:pt idx="24">
                  <c:v>68.50693789060252</c:v>
                </c:pt>
                <c:pt idx="25">
                  <c:v>64.88351141811896</c:v>
                </c:pt>
                <c:pt idx="26">
                  <c:v>63.18094122445048</c:v>
                </c:pt>
                <c:pt idx="27">
                  <c:v>61.99673750559029</c:v>
                </c:pt>
                <c:pt idx="28">
                  <c:v>61.90692385793724</c:v>
                </c:pt>
                <c:pt idx="29">
                  <c:v>60.277189993984436</c:v>
                </c:pt>
                <c:pt idx="30">
                  <c:v>59.857724671894964</c:v>
                </c:pt>
                <c:pt idx="31">
                  <c:v>57.07132316901631</c:v>
                </c:pt>
                <c:pt idx="32">
                  <c:v>55.87158266723018</c:v>
                </c:pt>
                <c:pt idx="33">
                  <c:v>52.740846045203085</c:v>
                </c:pt>
                <c:pt idx="34">
                  <c:v>52.22421024820446</c:v>
                </c:pt>
                <c:pt idx="35">
                  <c:v>51.510498169495655</c:v>
                </c:pt>
                <c:pt idx="36">
                  <c:v>49.14016276883614</c:v>
                </c:pt>
                <c:pt idx="37">
                  <c:v>48.29426765027123</c:v>
                </c:pt>
                <c:pt idx="38">
                  <c:v>45.033332392688216</c:v>
                </c:pt>
                <c:pt idx="39">
                  <c:v>43.9475058561906</c:v>
                </c:pt>
                <c:pt idx="40">
                  <c:v>41.00711214028253</c:v>
                </c:pt>
                <c:pt idx="41">
                  <c:v>40.1961730853202</c:v>
                </c:pt>
                <c:pt idx="42">
                  <c:v>37.393959234713265</c:v>
                </c:pt>
                <c:pt idx="43">
                  <c:v>36.417596849924784</c:v>
                </c:pt>
                <c:pt idx="44">
                  <c:v>32.322859592470145</c:v>
                </c:pt>
                <c:pt idx="45">
                  <c:v>29.127769531427347</c:v>
                </c:pt>
                <c:pt idx="46">
                  <c:v>29.007471859179873</c:v>
                </c:pt>
                <c:pt idx="47">
                  <c:v>27.42108419498016</c:v>
                </c:pt>
                <c:pt idx="48">
                  <c:v>25.41089179599791</c:v>
                </c:pt>
                <c:pt idx="49">
                  <c:v>25.311503214598122</c:v>
                </c:pt>
                <c:pt idx="50">
                  <c:v>24.71617319984777</c:v>
                </c:pt>
                <c:pt idx="51">
                  <c:v>22.672234710774653</c:v>
                </c:pt>
                <c:pt idx="52">
                  <c:v>19.58640067085014</c:v>
                </c:pt>
                <c:pt idx="53">
                  <c:v>18.199054939897884</c:v>
                </c:pt>
                <c:pt idx="54">
                  <c:v>16.51695009611551</c:v>
                </c:pt>
                <c:pt idx="55">
                  <c:v>14.824906798200502</c:v>
                </c:pt>
                <c:pt idx="56">
                  <c:v>13.531059843803588</c:v>
                </c:pt>
                <c:pt idx="57">
                  <c:v>10.797415675731672</c:v>
                </c:pt>
                <c:pt idx="58">
                  <c:v>9.653266146097465</c:v>
                </c:pt>
                <c:pt idx="59">
                  <c:v>8.96412012493609</c:v>
                </c:pt>
                <c:pt idx="60">
                  <c:v>4.884813164199215</c:v>
                </c:pt>
                <c:pt idx="61">
                  <c:v>0.7785736742713485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内分泌科</c:v>
                </c:pt>
                <c:pt idx="2">
                  <c:v>西区重症医学科</c:v>
                </c:pt>
                <c:pt idx="3">
                  <c:v>血液科</c:v>
                </c:pt>
                <c:pt idx="4">
                  <c:v>心病三科</c:v>
                </c:pt>
                <c:pt idx="5">
                  <c:v>耳鼻喉科</c:v>
                </c:pt>
                <c:pt idx="6">
                  <c:v>推拿科</c:v>
                </c:pt>
                <c:pt idx="7">
                  <c:v>妇科妇二科合并</c:v>
                </c:pt>
                <c:pt idx="8">
                  <c:v>肛肠科</c:v>
                </c:pt>
                <c:pt idx="9">
                  <c:v>妇科</c:v>
                </c:pt>
                <c:pt idx="10">
                  <c:v>综合内科</c:v>
                </c:pt>
                <c:pt idx="11">
                  <c:v>东区肾病科</c:v>
                </c:pt>
                <c:pt idx="12">
                  <c:v>小儿推拿科</c:v>
                </c:pt>
                <c:pt idx="13">
                  <c:v>针灸科</c:v>
                </c:pt>
                <c:pt idx="14">
                  <c:v>男科</c:v>
                </c:pt>
                <c:pt idx="15">
                  <c:v>创伤骨科</c:v>
                </c:pt>
                <c:pt idx="16">
                  <c:v>医院</c:v>
                </c:pt>
                <c:pt idx="17">
                  <c:v>微创骨科</c:v>
                </c:pt>
                <c:pt idx="18">
                  <c:v>肾病科</c:v>
                </c:pt>
                <c:pt idx="19">
                  <c:v>胸外科</c:v>
                </c:pt>
                <c:pt idx="20">
                  <c:v>肝病科</c:v>
                </c:pt>
                <c:pt idx="21">
                  <c:v>神经外科</c:v>
                </c:pt>
                <c:pt idx="22">
                  <c:v>神经内科</c:v>
                </c:pt>
                <c:pt idx="23">
                  <c:v>运动损伤骨科</c:v>
                </c:pt>
                <c:pt idx="24">
                  <c:v>中医经典科</c:v>
                </c:pt>
                <c:pt idx="25">
                  <c:v>口腔科</c:v>
                </c:pt>
                <c:pt idx="26">
                  <c:v>脊柱骨科</c:v>
                </c:pt>
                <c:pt idx="27">
                  <c:v>关节骨科</c:v>
                </c:pt>
                <c:pt idx="28">
                  <c:v>风湿病科</c:v>
                </c:pt>
                <c:pt idx="29">
                  <c:v>皮肤科</c:v>
                </c:pt>
                <c:pt idx="30">
                  <c:v>脾胃科消化科合并</c:v>
                </c:pt>
                <c:pt idx="31">
                  <c:v>心病四科</c:v>
                </c:pt>
                <c:pt idx="32">
                  <c:v>东区重症医学科</c:v>
                </c:pt>
                <c:pt idx="33">
                  <c:v>脾胃病科</c:v>
                </c:pt>
                <c:pt idx="34">
                  <c:v>呼吸内科</c:v>
                </c:pt>
                <c:pt idx="35">
                  <c:v>骨科</c:v>
                </c:pt>
                <c:pt idx="36">
                  <c:v>中医外治中心</c:v>
                </c:pt>
                <c:pt idx="37">
                  <c:v>乳腺甲状腺外科</c:v>
                </c:pt>
                <c:pt idx="38">
                  <c:v>老年医学科</c:v>
                </c:pt>
                <c:pt idx="39">
                  <c:v>脑病二科</c:v>
                </c:pt>
                <c:pt idx="40">
                  <c:v>肝胆外科</c:v>
                </c:pt>
                <c:pt idx="41">
                  <c:v>重症医学科</c:v>
                </c:pt>
                <c:pt idx="42">
                  <c:v>显微骨科</c:v>
                </c:pt>
                <c:pt idx="43">
                  <c:v>消化内科</c:v>
                </c:pt>
                <c:pt idx="44">
                  <c:v>肿瘤内科</c:v>
                </c:pt>
                <c:pt idx="45">
                  <c:v>脑病三科</c:v>
                </c:pt>
                <c:pt idx="46">
                  <c:v>治未病中心</c:v>
                </c:pt>
                <c:pt idx="47">
                  <c:v>脑病一科</c:v>
                </c:pt>
                <c:pt idx="48">
                  <c:v>肾脏内科</c:v>
                </c:pt>
                <c:pt idx="49">
                  <c:v>泌尿外科</c:v>
                </c:pt>
                <c:pt idx="50">
                  <c:v>普通外科</c:v>
                </c:pt>
                <c:pt idx="51">
                  <c:v>周围血管科</c:v>
                </c:pt>
                <c:pt idx="52">
                  <c:v>眼科</c:v>
                </c:pt>
                <c:pt idx="53">
                  <c:v>产科</c:v>
                </c:pt>
                <c:pt idx="54">
                  <c:v>康复科</c:v>
                </c:pt>
                <c:pt idx="55">
                  <c:v>心血管内科</c:v>
                </c:pt>
                <c:pt idx="56">
                  <c:v>身心医学科</c:v>
                </c:pt>
                <c:pt idx="57">
                  <c:v>心病一科</c:v>
                </c:pt>
                <c:pt idx="58">
                  <c:v>美容皮肤科</c:v>
                </c:pt>
                <c:pt idx="59">
                  <c:v>小儿骨科</c:v>
                </c:pt>
                <c:pt idx="60">
                  <c:v>儿科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62.77885213696065</c:v>
                </c:pt>
                <c:pt idx="2">
                  <c:v>43.17735398236495</c:v>
                </c:pt>
                <c:pt idx="3">
                  <c:v>34.59854983720373</c:v>
                </c:pt>
                <c:pt idx="4">
                  <c:v>24.14501399162269</c:v>
                </c:pt>
                <c:pt idx="5">
                  <c:v>22.40327840046127</c:v>
                </c:pt>
                <c:pt idx="6">
                  <c:v>16.309618699176735</c:v>
                </c:pt>
                <c:pt idx="7">
                  <c:v>15.220727567622582</c:v>
                </c:pt>
                <c:pt idx="8">
                  <c:v>8.605785073891473</c:v>
                </c:pt>
                <c:pt idx="9">
                  <c:v>8.070388904750498</c:v>
                </c:pt>
                <c:pt idx="10">
                  <c:v>6.047662305754756</c:v>
                </c:pt>
                <c:pt idx="11">
                  <c:v>5.779016745241538</c:v>
                </c:pt>
                <c:pt idx="12">
                  <c:v>5.546204905527085</c:v>
                </c:pt>
                <c:pt idx="13">
                  <c:v>5.258794578452247</c:v>
                </c:pt>
                <c:pt idx="14">
                  <c:v>4.34400739205983</c:v>
                </c:pt>
                <c:pt idx="15">
                  <c:v>4.140015710457136</c:v>
                </c:pt>
                <c:pt idx="16">
                  <c:v>4.06955858394208</c:v>
                </c:pt>
                <c:pt idx="17">
                  <c:v>3.8495898115485976</c:v>
                </c:pt>
                <c:pt idx="18">
                  <c:v>3.829097896444468</c:v>
                </c:pt>
                <c:pt idx="19">
                  <c:v>3.674224448141218</c:v>
                </c:pt>
                <c:pt idx="20">
                  <c:v>3.5032882013153497</c:v>
                </c:pt>
                <c:pt idx="21">
                  <c:v>3.3625996513917693</c:v>
                </c:pt>
                <c:pt idx="22">
                  <c:v>3.214201414149095</c:v>
                </c:pt>
                <c:pt idx="23">
                  <c:v>3.2028630876710107</c:v>
                </c:pt>
                <c:pt idx="24">
                  <c:v>3.175056583477741</c:v>
                </c:pt>
                <c:pt idx="25">
                  <c:v>3.1314178056939213</c:v>
                </c:pt>
                <c:pt idx="26">
                  <c:v>3.101179107210253</c:v>
                </c:pt>
                <c:pt idx="27">
                  <c:v>3.015407422826312</c:v>
                </c:pt>
                <c:pt idx="28">
                  <c:v>2.8872770319809513</c:v>
                </c:pt>
                <c:pt idx="29">
                  <c:v>2.7385936678568146</c:v>
                </c:pt>
                <c:pt idx="30">
                  <c:v>2.7066146451227224</c:v>
                </c:pt>
                <c:pt idx="31">
                  <c:v>2.658188661323855</c:v>
                </c:pt>
                <c:pt idx="32">
                  <c:v>2.629211907706131</c:v>
                </c:pt>
                <c:pt idx="33">
                  <c:v>2.6092286620334595</c:v>
                </c:pt>
                <c:pt idx="34">
                  <c:v>2.566467011230987</c:v>
                </c:pt>
                <c:pt idx="35">
                  <c:v>2.4981233707504447</c:v>
                </c:pt>
                <c:pt idx="36">
                  <c:v>2.3917320639209687</c:v>
                </c:pt>
                <c:pt idx="37">
                  <c:v>2.311364974858211</c:v>
                </c:pt>
                <c:pt idx="38">
                  <c:v>2.25359477691037</c:v>
                </c:pt>
                <c:pt idx="39">
                  <c:v>2.2479451429065422</c:v>
                </c:pt>
                <c:pt idx="40">
                  <c:v>2.172048335743664</c:v>
                </c:pt>
                <c:pt idx="41">
                  <c:v>2.1004624438424844</c:v>
                </c:pt>
                <c:pt idx="42">
                  <c:v>2.004629775569682</c:v>
                </c:pt>
                <c:pt idx="43">
                  <c:v>1.9236693035759636</c:v>
                </c:pt>
                <c:pt idx="44">
                  <c:v>1.893778639785966</c:v>
                </c:pt>
                <c:pt idx="45">
                  <c:v>1.868731011659687</c:v>
                </c:pt>
                <c:pt idx="46">
                  <c:v>1.8483129421267348</c:v>
                </c:pt>
                <c:pt idx="47">
                  <c:v>1.8329497628792688</c:v>
                </c:pt>
                <c:pt idx="48">
                  <c:v>1.8162069450807141</c:v>
                </c:pt>
                <c:pt idx="49">
                  <c:v>1.7406389172055765</c:v>
                </c:pt>
                <c:pt idx="50">
                  <c:v>1.696646961690408</c:v>
                </c:pt>
                <c:pt idx="51">
                  <c:v>1.6509450177188574</c:v>
                </c:pt>
                <c:pt idx="52">
                  <c:v>1.6382776857223231</c:v>
                </c:pt>
                <c:pt idx="53">
                  <c:v>1.576553997039763</c:v>
                </c:pt>
                <c:pt idx="54">
                  <c:v>1.5183228212630067</c:v>
                </c:pt>
                <c:pt idx="55">
                  <c:v>1.5128191650138938</c:v>
                </c:pt>
                <c:pt idx="56">
                  <c:v>1.4200735097876487</c:v>
                </c:pt>
                <c:pt idx="57">
                  <c:v>1.3968910084322026</c:v>
                </c:pt>
                <c:pt idx="58">
                  <c:v>1.3653246439984765</c:v>
                </c:pt>
                <c:pt idx="59">
                  <c:v>1.363988175739938</c:v>
                </c:pt>
                <c:pt idx="60">
                  <c:v>1.316755259230802</c:v>
                </c:pt>
                <c:pt idx="61">
                  <c:v>1.306805189796239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脾胃病科</c:v>
                </c:pt>
                <c:pt idx="2">
                  <c:v>身心医学科</c:v>
                </c:pt>
                <c:pt idx="3">
                  <c:v>心血管内科</c:v>
                </c:pt>
                <c:pt idx="4">
                  <c:v>肝病科</c:v>
                </c:pt>
                <c:pt idx="5">
                  <c:v>创伤骨科</c:v>
                </c:pt>
                <c:pt idx="6">
                  <c:v>显微骨科</c:v>
                </c:pt>
                <c:pt idx="7">
                  <c:v>妇二科</c:v>
                </c:pt>
                <c:pt idx="8">
                  <c:v>内分泌科</c:v>
                </c:pt>
                <c:pt idx="9">
                  <c:v>呼吸内科</c:v>
                </c:pt>
                <c:pt idx="10">
                  <c:v>中医经典科</c:v>
                </c:pt>
                <c:pt idx="11">
                  <c:v>重症医学科</c:v>
                </c:pt>
                <c:pt idx="12">
                  <c:v>肾病科</c:v>
                </c:pt>
                <c:pt idx="13">
                  <c:v>神经内科</c:v>
                </c:pt>
                <c:pt idx="14">
                  <c:v>儿科</c:v>
                </c:pt>
                <c:pt idx="15">
                  <c:v>产科</c:v>
                </c:pt>
                <c:pt idx="16">
                  <c:v>妇科</c:v>
                </c:pt>
                <c:pt idx="17">
                  <c:v>风湿病科</c:v>
                </c:pt>
                <c:pt idx="18">
                  <c:v>周围血管科</c:v>
                </c:pt>
                <c:pt idx="19">
                  <c:v>脾胃科消化科合并</c:v>
                </c:pt>
                <c:pt idx="20">
                  <c:v>微创骨科</c:v>
                </c:pt>
                <c:pt idx="21">
                  <c:v>心病一科</c:v>
                </c:pt>
                <c:pt idx="22">
                  <c:v>脑病二科</c:v>
                </c:pt>
                <c:pt idx="23">
                  <c:v>肿瘤内科</c:v>
                </c:pt>
                <c:pt idx="24">
                  <c:v>心病三科</c:v>
                </c:pt>
                <c:pt idx="25">
                  <c:v>东区重症医学科</c:v>
                </c:pt>
                <c:pt idx="26">
                  <c:v>脑病三科</c:v>
                </c:pt>
                <c:pt idx="27">
                  <c:v>心病二科</c:v>
                </c:pt>
                <c:pt idx="28">
                  <c:v>神经外科</c:v>
                </c:pt>
                <c:pt idx="29">
                  <c:v>骨科</c:v>
                </c:pt>
                <c:pt idx="30">
                  <c:v>综合内科</c:v>
                </c:pt>
                <c:pt idx="31">
                  <c:v>中医外治中心</c:v>
                </c:pt>
                <c:pt idx="32">
                  <c:v>泌尿外科</c:v>
                </c:pt>
                <c:pt idx="33">
                  <c:v>老年医学科</c:v>
                </c:pt>
                <c:pt idx="34">
                  <c:v>眼科</c:v>
                </c:pt>
                <c:pt idx="35">
                  <c:v>肾脏内科</c:v>
                </c:pt>
                <c:pt idx="36">
                  <c:v>治未病中心</c:v>
                </c:pt>
                <c:pt idx="37">
                  <c:v>肝胆外科</c:v>
                </c:pt>
                <c:pt idx="38">
                  <c:v>脊柱骨科</c:v>
                </c:pt>
                <c:pt idx="39">
                  <c:v>东区肾病科</c:v>
                </c:pt>
                <c:pt idx="40">
                  <c:v>脑病一科</c:v>
                </c:pt>
                <c:pt idx="41">
                  <c:v>乳腺甲状腺外科</c:v>
                </c:pt>
                <c:pt idx="42">
                  <c:v>男科</c:v>
                </c:pt>
                <c:pt idx="43">
                  <c:v>胸外科</c:v>
                </c:pt>
                <c:pt idx="44">
                  <c:v>口腔科</c:v>
                </c:pt>
                <c:pt idx="45">
                  <c:v>妇科妇二科合并</c:v>
                </c:pt>
                <c:pt idx="46">
                  <c:v>康复科</c:v>
                </c:pt>
                <c:pt idx="47">
                  <c:v>运动损伤骨科</c:v>
                </c:pt>
                <c:pt idx="48">
                  <c:v>西区重症医学科</c:v>
                </c:pt>
                <c:pt idx="49">
                  <c:v>皮肤科</c:v>
                </c:pt>
                <c:pt idx="50">
                  <c:v>小儿推拿科</c:v>
                </c:pt>
                <c:pt idx="51">
                  <c:v>美容皮肤科</c:v>
                </c:pt>
                <c:pt idx="52">
                  <c:v>血液科</c:v>
                </c:pt>
                <c:pt idx="53">
                  <c:v>心病四科</c:v>
                </c:pt>
                <c:pt idx="54">
                  <c:v>消化内科</c:v>
                </c:pt>
                <c:pt idx="55">
                  <c:v>针灸科</c:v>
                </c:pt>
                <c:pt idx="56">
                  <c:v>医院</c:v>
                </c:pt>
                <c:pt idx="57">
                  <c:v>耳鼻喉科</c:v>
                </c:pt>
                <c:pt idx="58">
                  <c:v>普通外科</c:v>
                </c:pt>
                <c:pt idx="59">
                  <c:v>关节骨科</c:v>
                </c:pt>
                <c:pt idx="60">
                  <c:v>小儿骨科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47.17284477089403</c:v>
                </c:pt>
                <c:pt idx="2">
                  <c:v>15.01281363382259</c:v>
                </c:pt>
                <c:pt idx="3">
                  <c:v>11.568548091956412</c:v>
                </c:pt>
                <c:pt idx="4">
                  <c:v>7.222067111472064</c:v>
                </c:pt>
                <c:pt idx="5">
                  <c:v>6.1316561930409605</c:v>
                </c:pt>
                <c:pt idx="6">
                  <c:v>5.731107194384827</c:v>
                </c:pt>
                <c:pt idx="7">
                  <c:v>5.673585898356176</c:v>
                </c:pt>
                <c:pt idx="8">
                  <c:v>5.28797236583823</c:v>
                </c:pt>
                <c:pt idx="9">
                  <c:v>4.622852936148572</c:v>
                </c:pt>
                <c:pt idx="10">
                  <c:v>4.218773196229203</c:v>
                </c:pt>
                <c:pt idx="11">
                  <c:v>3.1798208871364744</c:v>
                </c:pt>
                <c:pt idx="12">
                  <c:v>2.744333925510435</c:v>
                </c:pt>
                <c:pt idx="13">
                  <c:v>1.7616768357745518</c:v>
                </c:pt>
                <c:pt idx="14">
                  <c:v>1.6114479731351476</c:v>
                </c:pt>
                <c:pt idx="15">
                  <c:v>1.6041024270683613</c:v>
                </c:pt>
                <c:pt idx="16">
                  <c:v>1.5333212518710877</c:v>
                </c:pt>
                <c:pt idx="17">
                  <c:v>1.1892065190592969</c:v>
                </c:pt>
                <c:pt idx="18">
                  <c:v>1.152797110591987</c:v>
                </c:pt>
                <c:pt idx="19">
                  <c:v>1.1107500639724859</c:v>
                </c:pt>
                <c:pt idx="20">
                  <c:v>1.0629557985906182</c:v>
                </c:pt>
                <c:pt idx="21">
                  <c:v>1.0061093801977152</c:v>
                </c:pt>
                <c:pt idx="22">
                  <c:v>1.002566438107612</c:v>
                </c:pt>
                <c:pt idx="23">
                  <c:v>0.9883365293697475</c:v>
                </c:pt>
                <c:pt idx="24">
                  <c:v>0.9685211106128289</c:v>
                </c:pt>
                <c:pt idx="25">
                  <c:v>0.9660842602036984</c:v>
                </c:pt>
                <c:pt idx="26">
                  <c:v>0.9299972212255997</c:v>
                </c:pt>
                <c:pt idx="27">
                  <c:v>0.6624203140942888</c:v>
                </c:pt>
                <c:pt idx="28">
                  <c:v>0.5078302035230601</c:v>
                </c:pt>
                <c:pt idx="29">
                  <c:v>0.5029882406737092</c:v>
                </c:pt>
                <c:pt idx="30">
                  <c:v>0.5017622436769591</c:v>
                </c:pt>
                <c:pt idx="31">
                  <c:v>0.4483461577839782</c:v>
                </c:pt>
                <c:pt idx="32">
                  <c:v>0.4319870280392711</c:v>
                </c:pt>
                <c:pt idx="33">
                  <c:v>0.4305473234753998</c:v>
                </c:pt>
                <c:pt idx="34">
                  <c:v>0.41826372622302577</c:v>
                </c:pt>
                <c:pt idx="35">
                  <c:v>0.41807817235002226</c:v>
                </c:pt>
                <c:pt idx="36">
                  <c:v>0.3877079217835074</c:v>
                </c:pt>
                <c:pt idx="37">
                  <c:v>0.35848266753217756</c:v>
                </c:pt>
                <c:pt idx="38">
                  <c:v>0.3574764949057641</c:v>
                </c:pt>
                <c:pt idx="39">
                  <c:v>0.34559808958212695</c:v>
                </c:pt>
                <c:pt idx="40">
                  <c:v>0.34244129713090604</c:v>
                </c:pt>
                <c:pt idx="41">
                  <c:v>0.33533537111020506</c:v>
                </c:pt>
                <c:pt idx="42">
                  <c:v>0.3291596397755006</c:v>
                </c:pt>
                <c:pt idx="43">
                  <c:v>0.32750039700604006</c:v>
                </c:pt>
                <c:pt idx="44">
                  <c:v>0.3244231122155465</c:v>
                </c:pt>
                <c:pt idx="45">
                  <c:v>0.32229168126645985</c:v>
                </c:pt>
                <c:pt idx="46">
                  <c:v>0.31626782510055995</c:v>
                </c:pt>
                <c:pt idx="47">
                  <c:v>0.3049700752851099</c:v>
                </c:pt>
                <c:pt idx="48">
                  <c:v>0.29877060595310545</c:v>
                </c:pt>
                <c:pt idx="49">
                  <c:v>0.2837914762362346</c:v>
                </c:pt>
                <c:pt idx="50">
                  <c:v>0.2835472576134369</c:v>
                </c:pt>
                <c:pt idx="51">
                  <c:v>0.2791645980447657</c:v>
                </c:pt>
                <c:pt idx="52">
                  <c:v>0.27288595159610796</c:v>
                </c:pt>
                <c:pt idx="53">
                  <c:v>0.26913479802776735</c:v>
                </c:pt>
                <c:pt idx="54">
                  <c:v>0.2579067531761699</c:v>
                </c:pt>
                <c:pt idx="55">
                  <c:v>0.2559674888645245</c:v>
                </c:pt>
                <c:pt idx="56">
                  <c:v>0.2558609659023244</c:v>
                </c:pt>
                <c:pt idx="57">
                  <c:v>0.2480945084030219</c:v>
                </c:pt>
                <c:pt idx="58">
                  <c:v>0.2465311881533726</c:v>
                </c:pt>
                <c:pt idx="59">
                  <c:v>0.2428020433474122</c:v>
                </c:pt>
                <c:pt idx="60">
                  <c:v>0.2376011540739203</c:v>
                </c:pt>
                <c:pt idx="61">
                  <c:v>0.23586337481467437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东区重症医学科</c:v>
                </c:pt>
                <c:pt idx="3">
                  <c:v>脊柱骨科</c:v>
                </c:pt>
                <c:pt idx="4">
                  <c:v>骨科</c:v>
                </c:pt>
                <c:pt idx="5">
                  <c:v>脾胃病科</c:v>
                </c:pt>
                <c:pt idx="6">
                  <c:v>肾病科</c:v>
                </c:pt>
                <c:pt idx="7">
                  <c:v>中医经典科</c:v>
                </c:pt>
                <c:pt idx="8">
                  <c:v>创伤骨科</c:v>
                </c:pt>
                <c:pt idx="9">
                  <c:v>脑病三科</c:v>
                </c:pt>
                <c:pt idx="10">
                  <c:v>小儿推拿科</c:v>
                </c:pt>
                <c:pt idx="11">
                  <c:v>神经外科</c:v>
                </c:pt>
                <c:pt idx="12">
                  <c:v>运动损伤骨科</c:v>
                </c:pt>
                <c:pt idx="13">
                  <c:v>美容皮肤科</c:v>
                </c:pt>
                <c:pt idx="14">
                  <c:v>脑病二科</c:v>
                </c:pt>
                <c:pt idx="15">
                  <c:v>消化内科</c:v>
                </c:pt>
                <c:pt idx="16">
                  <c:v>妇科</c:v>
                </c:pt>
                <c:pt idx="17">
                  <c:v>康复科</c:v>
                </c:pt>
                <c:pt idx="18">
                  <c:v>呼吸内科</c:v>
                </c:pt>
                <c:pt idx="19">
                  <c:v>心病三科</c:v>
                </c:pt>
                <c:pt idx="20">
                  <c:v>乳腺甲状腺外科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肿瘤内科</c:v>
                </c:pt>
                <c:pt idx="24">
                  <c:v>肾脏内科</c:v>
                </c:pt>
                <c:pt idx="25">
                  <c:v>皮肤科</c:v>
                </c:pt>
                <c:pt idx="26">
                  <c:v>小儿骨科</c:v>
                </c:pt>
                <c:pt idx="27">
                  <c:v>中医外治中心</c:v>
                </c:pt>
                <c:pt idx="28">
                  <c:v>泌尿外科</c:v>
                </c:pt>
                <c:pt idx="29">
                  <c:v>微创骨科</c:v>
                </c:pt>
                <c:pt idx="30">
                  <c:v>西区重症医学科</c:v>
                </c:pt>
                <c:pt idx="31">
                  <c:v>血液科</c:v>
                </c:pt>
                <c:pt idx="32">
                  <c:v>东区肾病科</c:v>
                </c:pt>
                <c:pt idx="33">
                  <c:v>肝病科</c:v>
                </c:pt>
                <c:pt idx="34">
                  <c:v>普通外科</c:v>
                </c:pt>
                <c:pt idx="35">
                  <c:v>脑病一科</c:v>
                </c:pt>
                <c:pt idx="36">
                  <c:v>妇二科</c:v>
                </c:pt>
                <c:pt idx="37">
                  <c:v>产科</c:v>
                </c:pt>
                <c:pt idx="38">
                  <c:v>肝胆外科</c:v>
                </c:pt>
                <c:pt idx="39">
                  <c:v>风湿病科</c:v>
                </c:pt>
                <c:pt idx="40">
                  <c:v>心病一科</c:v>
                </c:pt>
                <c:pt idx="41">
                  <c:v>口腔科</c:v>
                </c:pt>
                <c:pt idx="42">
                  <c:v>老年医学科</c:v>
                </c:pt>
                <c:pt idx="43">
                  <c:v>重症医学科</c:v>
                </c:pt>
                <c:pt idx="44">
                  <c:v>治未病中心</c:v>
                </c:pt>
                <c:pt idx="45">
                  <c:v>周围血管科</c:v>
                </c:pt>
                <c:pt idx="46">
                  <c:v>胸外科</c:v>
                </c:pt>
                <c:pt idx="47">
                  <c:v>综合内科</c:v>
                </c:pt>
                <c:pt idx="48">
                  <c:v>心病二科</c:v>
                </c:pt>
                <c:pt idx="49">
                  <c:v>内分泌科</c:v>
                </c:pt>
                <c:pt idx="50">
                  <c:v>肛肠科</c:v>
                </c:pt>
                <c:pt idx="51">
                  <c:v>心病四科</c:v>
                </c:pt>
                <c:pt idx="52">
                  <c:v>针灸科</c:v>
                </c:pt>
                <c:pt idx="53">
                  <c:v>推拿科</c:v>
                </c:pt>
                <c:pt idx="54">
                  <c:v>妇科妇二科合并</c:v>
                </c:pt>
                <c:pt idx="55">
                  <c:v>身心医学科</c:v>
                </c:pt>
                <c:pt idx="56">
                  <c:v>显微骨科</c:v>
                </c:pt>
                <c:pt idx="57">
                  <c:v>眼科</c:v>
                </c:pt>
                <c:pt idx="58">
                  <c:v>男科</c:v>
                </c:pt>
                <c:pt idx="59">
                  <c:v>儿科</c:v>
                </c:pt>
                <c:pt idx="60">
                  <c:v>神经内科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97.24833159832748</c:v>
                </c:pt>
                <c:pt idx="2">
                  <c:v>96.07043869387185</c:v>
                </c:pt>
                <c:pt idx="3">
                  <c:v>95.94958331849213</c:v>
                </c:pt>
                <c:pt idx="4">
                  <c:v>95.27592995571047</c:v>
                </c:pt>
                <c:pt idx="5">
                  <c:v>89.56102396751719</c:v>
                </c:pt>
                <c:pt idx="6">
                  <c:v>88.9587735377751</c:v>
                </c:pt>
                <c:pt idx="7">
                  <c:v>84.92479877839946</c:v>
                </c:pt>
                <c:pt idx="8">
                  <c:v>80.88999529125245</c:v>
                </c:pt>
                <c:pt idx="9">
                  <c:v>80.25152025126741</c:v>
                </c:pt>
                <c:pt idx="10">
                  <c:v>80.11836788221004</c:v>
                </c:pt>
                <c:pt idx="11">
                  <c:v>79.30218166854353</c:v>
                </c:pt>
                <c:pt idx="12">
                  <c:v>77.77069494285392</c:v>
                </c:pt>
                <c:pt idx="13">
                  <c:v>75.4987456062984</c:v>
                </c:pt>
                <c:pt idx="14">
                  <c:v>74.31768558818385</c:v>
                </c:pt>
                <c:pt idx="15">
                  <c:v>69.51346984575709</c:v>
                </c:pt>
                <c:pt idx="16">
                  <c:v>68.88509496764537</c:v>
                </c:pt>
                <c:pt idx="17">
                  <c:v>68.2364635627582</c:v>
                </c:pt>
                <c:pt idx="18">
                  <c:v>66.31648946310365</c:v>
                </c:pt>
                <c:pt idx="19">
                  <c:v>66.0039773436436</c:v>
                </c:pt>
                <c:pt idx="20">
                  <c:v>65.26043955883841</c:v>
                </c:pt>
                <c:pt idx="21">
                  <c:v>63.357013092917555</c:v>
                </c:pt>
                <c:pt idx="22">
                  <c:v>60.26545302501455</c:v>
                </c:pt>
                <c:pt idx="23">
                  <c:v>59.01387074519719</c:v>
                </c:pt>
                <c:pt idx="24">
                  <c:v>57.54224881930385</c:v>
                </c:pt>
                <c:pt idx="25">
                  <c:v>56.81877564334709</c:v>
                </c:pt>
                <c:pt idx="26">
                  <c:v>54.41824278182224</c:v>
                </c:pt>
                <c:pt idx="27">
                  <c:v>45.990515456755325</c:v>
                </c:pt>
                <c:pt idx="28">
                  <c:v>43.205055895980735</c:v>
                </c:pt>
                <c:pt idx="29">
                  <c:v>40.93555006806431</c:v>
                </c:pt>
                <c:pt idx="30">
                  <c:v>39.653788413810176</c:v>
                </c:pt>
                <c:pt idx="31">
                  <c:v>32.66165202289074</c:v>
                </c:pt>
                <c:pt idx="32">
                  <c:v>31.06822016661382</c:v>
                </c:pt>
                <c:pt idx="33">
                  <c:v>30.769590932512592</c:v>
                </c:pt>
                <c:pt idx="34">
                  <c:v>27.210441328439362</c:v>
                </c:pt>
                <c:pt idx="35">
                  <c:v>26.953239831194217</c:v>
                </c:pt>
                <c:pt idx="36">
                  <c:v>25.678535964882393</c:v>
                </c:pt>
                <c:pt idx="37">
                  <c:v>25.097997986353068</c:v>
                </c:pt>
                <c:pt idx="38">
                  <c:v>25.062012023592967</c:v>
                </c:pt>
                <c:pt idx="39">
                  <c:v>21.22675501226825</c:v>
                </c:pt>
                <c:pt idx="40">
                  <c:v>20.48729506308171</c:v>
                </c:pt>
                <c:pt idx="41">
                  <c:v>19.208325776679995</c:v>
                </c:pt>
                <c:pt idx="42">
                  <c:v>18.393490151668644</c:v>
                </c:pt>
                <c:pt idx="43">
                  <c:v>18.122596034303328</c:v>
                </c:pt>
                <c:pt idx="44">
                  <c:v>16.888467843664202</c:v>
                </c:pt>
                <c:pt idx="45">
                  <c:v>16.853296943728278</c:v>
                </c:pt>
                <c:pt idx="46">
                  <c:v>16.298175264446726</c:v>
                </c:pt>
                <c:pt idx="47">
                  <c:v>16.234855500162404</c:v>
                </c:pt>
                <c:pt idx="48">
                  <c:v>15.285652842524454</c:v>
                </c:pt>
                <c:pt idx="49">
                  <c:v>14.994834308915031</c:v>
                </c:pt>
                <c:pt idx="50">
                  <c:v>14.672891227272427</c:v>
                </c:pt>
                <c:pt idx="51">
                  <c:v>13.172502545728232</c:v>
                </c:pt>
                <c:pt idx="52">
                  <c:v>9.826890006284628</c:v>
                </c:pt>
                <c:pt idx="53">
                  <c:v>9.056464871361262</c:v>
                </c:pt>
                <c:pt idx="54">
                  <c:v>8.975740966358082</c:v>
                </c:pt>
                <c:pt idx="55">
                  <c:v>7.817351928515685</c:v>
                </c:pt>
                <c:pt idx="56">
                  <c:v>3.524622969968851</c:v>
                </c:pt>
                <c:pt idx="57">
                  <c:v>3.194096779218996</c:v>
                </c:pt>
                <c:pt idx="58">
                  <c:v>2.4782200372500216</c:v>
                </c:pt>
                <c:pt idx="59">
                  <c:v>2.3433286562609306</c:v>
                </c:pt>
                <c:pt idx="60">
                  <c:v>1.8327533259260704</c:v>
                </c:pt>
                <c:pt idx="61">
                  <c:v>0.9349378466986503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脾胃科消化科合并</c:v>
                </c:pt>
                <c:pt idx="2">
                  <c:v>脑病一科</c:v>
                </c:pt>
                <c:pt idx="3">
                  <c:v>脊柱骨科</c:v>
                </c:pt>
                <c:pt idx="4">
                  <c:v>心病四科</c:v>
                </c:pt>
                <c:pt idx="5">
                  <c:v>康复科</c:v>
                </c:pt>
                <c:pt idx="6">
                  <c:v>耳鼻喉科</c:v>
                </c:pt>
                <c:pt idx="7">
                  <c:v>妇科</c:v>
                </c:pt>
                <c:pt idx="8">
                  <c:v>脑病三科</c:v>
                </c:pt>
                <c:pt idx="9">
                  <c:v>东区重症医学科</c:v>
                </c:pt>
                <c:pt idx="10">
                  <c:v>运动损伤骨科</c:v>
                </c:pt>
                <c:pt idx="11">
                  <c:v>风湿病科</c:v>
                </c:pt>
                <c:pt idx="12">
                  <c:v>微创骨科</c:v>
                </c:pt>
                <c:pt idx="13">
                  <c:v>小儿骨科</c:v>
                </c:pt>
                <c:pt idx="14">
                  <c:v>东区肾病科</c:v>
                </c:pt>
                <c:pt idx="15">
                  <c:v>心血管内科</c:v>
                </c:pt>
                <c:pt idx="16">
                  <c:v>心病一科</c:v>
                </c:pt>
                <c:pt idx="17">
                  <c:v>肝胆外科</c:v>
                </c:pt>
                <c:pt idx="18">
                  <c:v>消化内科</c:v>
                </c:pt>
                <c:pt idx="19">
                  <c:v>小儿推拿科</c:v>
                </c:pt>
                <c:pt idx="20">
                  <c:v>创伤骨科</c:v>
                </c:pt>
                <c:pt idx="21">
                  <c:v>肾病科</c:v>
                </c:pt>
                <c:pt idx="22">
                  <c:v>胸外科</c:v>
                </c:pt>
                <c:pt idx="23">
                  <c:v>男科</c:v>
                </c:pt>
                <c:pt idx="24">
                  <c:v>中医经典科</c:v>
                </c:pt>
                <c:pt idx="25">
                  <c:v>骨科</c:v>
                </c:pt>
                <c:pt idx="26">
                  <c:v>眼科</c:v>
                </c:pt>
                <c:pt idx="27">
                  <c:v>产科</c:v>
                </c:pt>
                <c:pt idx="28">
                  <c:v>泌尿外科</c:v>
                </c:pt>
                <c:pt idx="29">
                  <c:v>脾胃病科</c:v>
                </c:pt>
                <c:pt idx="30">
                  <c:v>中医外治中心</c:v>
                </c:pt>
                <c:pt idx="31">
                  <c:v>心病三科</c:v>
                </c:pt>
                <c:pt idx="32">
                  <c:v>妇科妇二科合并</c:v>
                </c:pt>
                <c:pt idx="33">
                  <c:v>口腔科</c:v>
                </c:pt>
                <c:pt idx="34">
                  <c:v>针灸科</c:v>
                </c:pt>
                <c:pt idx="35">
                  <c:v>皮肤科</c:v>
                </c:pt>
                <c:pt idx="36">
                  <c:v>神经内科</c:v>
                </c:pt>
                <c:pt idx="37">
                  <c:v>身心医学科</c:v>
                </c:pt>
                <c:pt idx="38">
                  <c:v>呼吸内科</c:v>
                </c:pt>
                <c:pt idx="39">
                  <c:v>儿科</c:v>
                </c:pt>
                <c:pt idx="40">
                  <c:v>普通外科</c:v>
                </c:pt>
                <c:pt idx="41">
                  <c:v>重症医学科</c:v>
                </c:pt>
                <c:pt idx="42">
                  <c:v>内分泌科</c:v>
                </c:pt>
                <c:pt idx="43">
                  <c:v>综合内科</c:v>
                </c:pt>
                <c:pt idx="44">
                  <c:v>美容皮肤科</c:v>
                </c:pt>
                <c:pt idx="45">
                  <c:v>血液科</c:v>
                </c:pt>
                <c:pt idx="46">
                  <c:v>关节骨科</c:v>
                </c:pt>
                <c:pt idx="47">
                  <c:v>妇二科</c:v>
                </c:pt>
                <c:pt idx="48">
                  <c:v>乳腺甲状腺外科</c:v>
                </c:pt>
                <c:pt idx="49">
                  <c:v>老年医学科</c:v>
                </c:pt>
                <c:pt idx="50">
                  <c:v>肝病科</c:v>
                </c:pt>
                <c:pt idx="51">
                  <c:v>神经外科</c:v>
                </c:pt>
                <c:pt idx="52">
                  <c:v>脑病二科</c:v>
                </c:pt>
                <c:pt idx="53">
                  <c:v>推拿科</c:v>
                </c:pt>
                <c:pt idx="54">
                  <c:v>西区重症医学科</c:v>
                </c:pt>
                <c:pt idx="55">
                  <c:v>显微骨科</c:v>
                </c:pt>
                <c:pt idx="56">
                  <c:v>心病二科</c:v>
                </c:pt>
                <c:pt idx="57">
                  <c:v>肾脏内科</c:v>
                </c:pt>
                <c:pt idx="58">
                  <c:v>肿瘤内科</c:v>
                </c:pt>
                <c:pt idx="59">
                  <c:v>治未病中心</c:v>
                </c:pt>
                <c:pt idx="60">
                  <c:v>周围血管科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98.34182867627192</c:v>
                </c:pt>
                <c:pt idx="2">
                  <c:v>95.7606342542468</c:v>
                </c:pt>
                <c:pt idx="3">
                  <c:v>94.52220111855101</c:v>
                </c:pt>
                <c:pt idx="4">
                  <c:v>94.46859335347064</c:v>
                </c:pt>
                <c:pt idx="5">
                  <c:v>94.02857977420143</c:v>
                </c:pt>
                <c:pt idx="6">
                  <c:v>92.53694969075119</c:v>
                </c:pt>
                <c:pt idx="7">
                  <c:v>92.44936617760975</c:v>
                </c:pt>
                <c:pt idx="8">
                  <c:v>80.34160846445708</c:v>
                </c:pt>
                <c:pt idx="9">
                  <c:v>79.7042853434428</c:v>
                </c:pt>
                <c:pt idx="10">
                  <c:v>79.00596201488167</c:v>
                </c:pt>
                <c:pt idx="11">
                  <c:v>74.07762649484857</c:v>
                </c:pt>
                <c:pt idx="12">
                  <c:v>73.87401859658998</c:v>
                </c:pt>
                <c:pt idx="13">
                  <c:v>71.97902659592776</c:v>
                </c:pt>
                <c:pt idx="14">
                  <c:v>71.80098095561861</c:v>
                </c:pt>
                <c:pt idx="15">
                  <c:v>71.02462569469004</c:v>
                </c:pt>
                <c:pt idx="16">
                  <c:v>70.91068840142158</c:v>
                </c:pt>
                <c:pt idx="17">
                  <c:v>69.86007568220877</c:v>
                </c:pt>
                <c:pt idx="18">
                  <c:v>68.86245332769744</c:v>
                </c:pt>
                <c:pt idx="19">
                  <c:v>66.46877831028628</c:v>
                </c:pt>
                <c:pt idx="20">
                  <c:v>66.29131497268719</c:v>
                </c:pt>
                <c:pt idx="21">
                  <c:v>64.77644130681506</c:v>
                </c:pt>
                <c:pt idx="22">
                  <c:v>64.38246415583606</c:v>
                </c:pt>
                <c:pt idx="23">
                  <c:v>63.00731577554955</c:v>
                </c:pt>
                <c:pt idx="24">
                  <c:v>61.507019405822625</c:v>
                </c:pt>
                <c:pt idx="25">
                  <c:v>60.959661898708724</c:v>
                </c:pt>
                <c:pt idx="26">
                  <c:v>58.08747999292785</c:v>
                </c:pt>
                <c:pt idx="27">
                  <c:v>57.30960567061436</c:v>
                </c:pt>
                <c:pt idx="28">
                  <c:v>56.66349133932932</c:v>
                </c:pt>
                <c:pt idx="29">
                  <c:v>56.107236643504734</c:v>
                </c:pt>
                <c:pt idx="30">
                  <c:v>55.419090421601716</c:v>
                </c:pt>
                <c:pt idx="31">
                  <c:v>52.43760369189078</c:v>
                </c:pt>
                <c:pt idx="32">
                  <c:v>51.932410435603046</c:v>
                </c:pt>
                <c:pt idx="33">
                  <c:v>51.58688809954791</c:v>
                </c:pt>
                <c:pt idx="34">
                  <c:v>47.96977527419818</c:v>
                </c:pt>
                <c:pt idx="35">
                  <c:v>47.83055173152093</c:v>
                </c:pt>
                <c:pt idx="36">
                  <c:v>47.24999751172538</c:v>
                </c:pt>
                <c:pt idx="37">
                  <c:v>44.02644231429541</c:v>
                </c:pt>
                <c:pt idx="38">
                  <c:v>43.189301723933276</c:v>
                </c:pt>
                <c:pt idx="39">
                  <c:v>42.127071485533996</c:v>
                </c:pt>
                <c:pt idx="40">
                  <c:v>41.79812239269422</c:v>
                </c:pt>
                <c:pt idx="41">
                  <c:v>41.732973905569544</c:v>
                </c:pt>
                <c:pt idx="42">
                  <c:v>40.05607616540865</c:v>
                </c:pt>
                <c:pt idx="43">
                  <c:v>37.228888569686276</c:v>
                </c:pt>
                <c:pt idx="44">
                  <c:v>32.43361825799799</c:v>
                </c:pt>
                <c:pt idx="45">
                  <c:v>28.380351845101554</c:v>
                </c:pt>
                <c:pt idx="46">
                  <c:v>28.133953094686774</c:v>
                </c:pt>
                <c:pt idx="47">
                  <c:v>27.128618230479397</c:v>
                </c:pt>
                <c:pt idx="48">
                  <c:v>24.256731341429415</c:v>
                </c:pt>
                <c:pt idx="49">
                  <c:v>23.941398856907174</c:v>
                </c:pt>
                <c:pt idx="50">
                  <c:v>19.64240395876828</c:v>
                </c:pt>
                <c:pt idx="51">
                  <c:v>18.029908158870324</c:v>
                </c:pt>
                <c:pt idx="52">
                  <c:v>17.304720595405637</c:v>
                </c:pt>
                <c:pt idx="53">
                  <c:v>17.078680775731254</c:v>
                </c:pt>
                <c:pt idx="54">
                  <c:v>9.792940207073908</c:v>
                </c:pt>
                <c:pt idx="55">
                  <c:v>6.921620549577076</c:v>
                </c:pt>
                <c:pt idx="56">
                  <c:v>6.37114503337829</c:v>
                </c:pt>
                <c:pt idx="57">
                  <c:v>3.542461116617573</c:v>
                </c:pt>
                <c:pt idx="58">
                  <c:v>3.5109391861033212</c:v>
                </c:pt>
                <c:pt idx="59">
                  <c:v>2.244985401932888</c:v>
                </c:pt>
                <c:pt idx="60">
                  <c:v>1.784171485106624</c:v>
                </c:pt>
                <c:pt idx="61">
                  <c:v>0.977342592045426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67.6810001428028</c:v>
                </c:pt>
                <c:pt idx="1">
                  <c:v>60.54378001610904</c:v>
                </c:pt>
                <c:pt idx="2">
                  <c:v>59.643114365880976</c:v>
                </c:pt>
                <c:pt idx="3">
                  <c:v>58.226100308782655</c:v>
                </c:pt>
                <c:pt idx="4">
                  <c:v>57.715045181081756</c:v>
                </c:pt>
                <c:pt idx="5">
                  <c:v>57.564079853706225</c:v>
                </c:pt>
                <c:pt idx="6">
                  <c:v>56.89857286600192</c:v>
                </c:pt>
                <c:pt idx="7">
                  <c:v>56.87224126166149</c:v>
                </c:pt>
                <c:pt idx="8">
                  <c:v>56.744453641583185</c:v>
                </c:pt>
                <c:pt idx="9">
                  <c:v>56.482660857378896</c:v>
                </c:pt>
                <c:pt idx="10">
                  <c:v>55.37781853504014</c:v>
                </c:pt>
                <c:pt idx="11">
                  <c:v>54.996953859215985</c:v>
                </c:pt>
                <c:pt idx="12">
                  <c:v>54.76407683518347</c:v>
                </c:pt>
                <c:pt idx="13">
                  <c:v>54.68885953908657</c:v>
                </c:pt>
                <c:pt idx="14">
                  <c:v>54.30855317453403</c:v>
                </c:pt>
                <c:pt idx="15">
                  <c:v>53.785611904136495</c:v>
                </c:pt>
                <c:pt idx="16">
                  <c:v>53.23087487592444</c:v>
                </c:pt>
                <c:pt idx="17">
                  <c:v>52.89075487744141</c:v>
                </c:pt>
                <c:pt idx="18">
                  <c:v>52.72847226817667</c:v>
                </c:pt>
                <c:pt idx="19">
                  <c:v>52.317319671727766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男科</c:v>
                </c:pt>
                <c:pt idx="2">
                  <c:v>心病四科</c:v>
                </c:pt>
                <c:pt idx="3">
                  <c:v>儿科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妇科</c:v>
                </c:pt>
                <c:pt idx="7">
                  <c:v>创伤骨科</c:v>
                </c:pt>
                <c:pt idx="8">
                  <c:v>产科</c:v>
                </c:pt>
                <c:pt idx="9">
                  <c:v>骨科</c:v>
                </c:pt>
                <c:pt idx="10">
                  <c:v>关节骨科</c:v>
                </c:pt>
                <c:pt idx="11">
                  <c:v>心血管内科</c:v>
                </c:pt>
                <c:pt idx="12">
                  <c:v>脑病一科</c:v>
                </c:pt>
                <c:pt idx="13">
                  <c:v>乳腺甲状腺外科</c:v>
                </c:pt>
                <c:pt idx="14">
                  <c:v>神经内科</c:v>
                </c:pt>
                <c:pt idx="15">
                  <c:v>皮肤科</c:v>
                </c:pt>
                <c:pt idx="16">
                  <c:v>东区肾病科</c:v>
                </c:pt>
                <c:pt idx="17">
                  <c:v>肝病科</c:v>
                </c:pt>
                <c:pt idx="18">
                  <c:v>心病三科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29.111786693681037</c:v>
                </c:pt>
                <c:pt idx="1">
                  <c:v>28.031827450265794</c:v>
                </c:pt>
                <c:pt idx="2">
                  <c:v>67.13562085008093</c:v>
                </c:pt>
                <c:pt idx="3">
                  <c:v>45.00706566111355</c:v>
                </c:pt>
                <c:pt idx="4">
                  <c:v>58.132206164443005</c:v>
                </c:pt>
                <c:pt idx="5">
                  <c:v>23.231389273564687</c:v>
                </c:pt>
                <c:pt idx="6">
                  <c:v>56.435472029023494</c:v>
                </c:pt>
                <c:pt idx="7">
                  <c:v>51.01436389135997</c:v>
                </c:pt>
                <c:pt idx="8">
                  <c:v>65.02403241117929</c:v>
                </c:pt>
                <c:pt idx="9">
                  <c:v>58.68247227371134</c:v>
                </c:pt>
                <c:pt idx="10">
                  <c:v>59.72368929407663</c:v>
                </c:pt>
                <c:pt idx="11">
                  <c:v>17.589611332456542</c:v>
                </c:pt>
                <c:pt idx="12">
                  <c:v>57.13525244211107</c:v>
                </c:pt>
                <c:pt idx="13">
                  <c:v>45.57863579819328</c:v>
                </c:pt>
                <c:pt idx="14">
                  <c:v>67.04987499596136</c:v>
                </c:pt>
                <c:pt idx="15">
                  <c:v>41.476681844478854</c:v>
                </c:pt>
                <c:pt idx="16">
                  <c:v>56.684125719487895</c:v>
                </c:pt>
                <c:pt idx="17">
                  <c:v>67.99753516591221</c:v>
                </c:pt>
                <c:pt idx="18">
                  <c:v>42.2738757407696</c:v>
                </c:pt>
                <c:pt idx="19">
                  <c:v>30.844499718634438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身心医学科</c:v>
                </c:pt>
                <c:pt idx="4">
                  <c:v>妇二科</c:v>
                </c:pt>
                <c:pt idx="5">
                  <c:v>脊柱骨科</c:v>
                </c:pt>
                <c:pt idx="6">
                  <c:v>神经外科</c:v>
                </c:pt>
                <c:pt idx="7">
                  <c:v>小儿骨科</c:v>
                </c:pt>
                <c:pt idx="8">
                  <c:v>乳腺甲状腺外科</c:v>
                </c:pt>
                <c:pt idx="9">
                  <c:v>耳鼻喉科</c:v>
                </c:pt>
                <c:pt idx="10">
                  <c:v>肛肠科</c:v>
                </c:pt>
                <c:pt idx="11">
                  <c:v>治未病中心</c:v>
                </c:pt>
                <c:pt idx="12">
                  <c:v>胸外科</c:v>
                </c:pt>
                <c:pt idx="13">
                  <c:v>脑病一科</c:v>
                </c:pt>
                <c:pt idx="14">
                  <c:v>产科</c:v>
                </c:pt>
                <c:pt idx="15">
                  <c:v>康复科</c:v>
                </c:pt>
                <c:pt idx="16">
                  <c:v>医院</c:v>
                </c:pt>
                <c:pt idx="17">
                  <c:v>美容皮肤科</c:v>
                </c:pt>
                <c:pt idx="18">
                  <c:v>血液科</c:v>
                </c:pt>
                <c:pt idx="19">
                  <c:v>口腔科</c:v>
                </c:pt>
                <c:pt idx="20">
                  <c:v>神经内科</c:v>
                </c:pt>
                <c:pt idx="21">
                  <c:v>脾胃科消化科合并</c:v>
                </c:pt>
                <c:pt idx="22">
                  <c:v>中医经典科</c:v>
                </c:pt>
                <c:pt idx="23">
                  <c:v>心病二科</c:v>
                </c:pt>
                <c:pt idx="24">
                  <c:v>脑病三科</c:v>
                </c:pt>
                <c:pt idx="25">
                  <c:v>推拿科</c:v>
                </c:pt>
                <c:pt idx="26">
                  <c:v>肝胆外科</c:v>
                </c:pt>
                <c:pt idx="27">
                  <c:v>中医外治中心</c:v>
                </c:pt>
                <c:pt idx="28">
                  <c:v>男科</c:v>
                </c:pt>
                <c:pt idx="29">
                  <c:v>微创骨科</c:v>
                </c:pt>
                <c:pt idx="30">
                  <c:v>小儿推拿科</c:v>
                </c:pt>
                <c:pt idx="31">
                  <c:v>心病一科</c:v>
                </c:pt>
                <c:pt idx="32">
                  <c:v>呼吸内科</c:v>
                </c:pt>
                <c:pt idx="33">
                  <c:v>东区重症医学科</c:v>
                </c:pt>
                <c:pt idx="34">
                  <c:v>风湿病科</c:v>
                </c:pt>
                <c:pt idx="35">
                  <c:v>西区重症医学科</c:v>
                </c:pt>
                <c:pt idx="36">
                  <c:v>周围血管科</c:v>
                </c:pt>
                <c:pt idx="37">
                  <c:v>肾病科</c:v>
                </c:pt>
                <c:pt idx="38">
                  <c:v>眼科</c:v>
                </c:pt>
                <c:pt idx="39">
                  <c:v>骨科</c:v>
                </c:pt>
                <c:pt idx="40">
                  <c:v>心病四科</c:v>
                </c:pt>
                <c:pt idx="41">
                  <c:v>老年医学科</c:v>
                </c:pt>
                <c:pt idx="42">
                  <c:v>重症医学科</c:v>
                </c:pt>
                <c:pt idx="43">
                  <c:v>心病三科</c:v>
                </c:pt>
                <c:pt idx="44">
                  <c:v>妇科</c:v>
                </c:pt>
                <c:pt idx="45">
                  <c:v>儿科</c:v>
                </c:pt>
                <c:pt idx="46">
                  <c:v>皮肤科</c:v>
                </c:pt>
                <c:pt idx="47">
                  <c:v>肿瘤内科</c:v>
                </c:pt>
                <c:pt idx="48">
                  <c:v>肝病科</c:v>
                </c:pt>
                <c:pt idx="49">
                  <c:v>肾脏内科</c:v>
                </c:pt>
                <c:pt idx="50">
                  <c:v>脾胃病科</c:v>
                </c:pt>
                <c:pt idx="51">
                  <c:v>妇科妇二科合并</c:v>
                </c:pt>
                <c:pt idx="52">
                  <c:v>脑病二科</c:v>
                </c:pt>
                <c:pt idx="53">
                  <c:v>创伤骨科</c:v>
                </c:pt>
                <c:pt idx="54">
                  <c:v>显微骨科</c:v>
                </c:pt>
                <c:pt idx="55">
                  <c:v>消化内科</c:v>
                </c:pt>
                <c:pt idx="56">
                  <c:v>针灸科</c:v>
                </c:pt>
                <c:pt idx="57">
                  <c:v>综合内科</c:v>
                </c:pt>
                <c:pt idx="58">
                  <c:v>普通外科</c:v>
                </c:pt>
                <c:pt idx="59">
                  <c:v>心血管内科</c:v>
                </c:pt>
                <c:pt idx="60">
                  <c:v>关节骨科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99.05912765349024</c:v>
                </c:pt>
                <c:pt idx="2">
                  <c:v>98.86347609584412</c:v>
                </c:pt>
                <c:pt idx="3">
                  <c:v>98.51984620300757</c:v>
                </c:pt>
                <c:pt idx="4">
                  <c:v>98.37240174175015</c:v>
                </c:pt>
                <c:pt idx="5">
                  <c:v>97.0396743934796</c:v>
                </c:pt>
                <c:pt idx="6">
                  <c:v>95.90936101347188</c:v>
                </c:pt>
                <c:pt idx="7">
                  <c:v>94.8971681351348</c:v>
                </c:pt>
                <c:pt idx="8">
                  <c:v>90.41833123738982</c:v>
                </c:pt>
                <c:pt idx="9">
                  <c:v>90.2316307586732</c:v>
                </c:pt>
                <c:pt idx="10">
                  <c:v>90.19792723998236</c:v>
                </c:pt>
                <c:pt idx="11">
                  <c:v>89.04256105424246</c:v>
                </c:pt>
                <c:pt idx="12">
                  <c:v>87.6206697996444</c:v>
                </c:pt>
                <c:pt idx="13">
                  <c:v>87.44418832440826</c:v>
                </c:pt>
                <c:pt idx="14">
                  <c:v>83.9258458659794</c:v>
                </c:pt>
                <c:pt idx="15">
                  <c:v>79.81407925808617</c:v>
                </c:pt>
                <c:pt idx="16">
                  <c:v>74.8442198030157</c:v>
                </c:pt>
                <c:pt idx="17">
                  <c:v>70.32861550995706</c:v>
                </c:pt>
                <c:pt idx="18">
                  <c:v>69.02352253360704</c:v>
                </c:pt>
                <c:pt idx="19">
                  <c:v>67.79275677381739</c:v>
                </c:pt>
                <c:pt idx="20">
                  <c:v>67.18821630826193</c:v>
                </c:pt>
                <c:pt idx="21">
                  <c:v>67.06706496533539</c:v>
                </c:pt>
                <c:pt idx="22">
                  <c:v>65.18459913290985</c:v>
                </c:pt>
                <c:pt idx="23">
                  <c:v>65.16056313899685</c:v>
                </c:pt>
                <c:pt idx="24">
                  <c:v>64.29486962323041</c:v>
                </c:pt>
                <c:pt idx="25">
                  <c:v>60.075743816272585</c:v>
                </c:pt>
                <c:pt idx="26">
                  <c:v>59.03191959799992</c:v>
                </c:pt>
                <c:pt idx="27">
                  <c:v>57.64103792371304</c:v>
                </c:pt>
                <c:pt idx="28">
                  <c:v>55.79684583677235</c:v>
                </c:pt>
                <c:pt idx="29">
                  <c:v>55.67058251925086</c:v>
                </c:pt>
                <c:pt idx="30">
                  <c:v>53.73323107152137</c:v>
                </c:pt>
                <c:pt idx="31">
                  <c:v>52.67603833700689</c:v>
                </c:pt>
                <c:pt idx="32">
                  <c:v>50.72324744365529</c:v>
                </c:pt>
                <c:pt idx="33">
                  <c:v>50.24714746732325</c:v>
                </c:pt>
                <c:pt idx="34">
                  <c:v>49.086627826344305</c:v>
                </c:pt>
                <c:pt idx="35">
                  <c:v>48.5474644934126</c:v>
                </c:pt>
                <c:pt idx="36">
                  <c:v>46.003516125015196</c:v>
                </c:pt>
                <c:pt idx="37">
                  <c:v>45.30538772544429</c:v>
                </c:pt>
                <c:pt idx="38">
                  <c:v>44.341617873913634</c:v>
                </c:pt>
                <c:pt idx="39">
                  <c:v>43.367135820426235</c:v>
                </c:pt>
                <c:pt idx="40">
                  <c:v>37.196610225578</c:v>
                </c:pt>
                <c:pt idx="41">
                  <c:v>34.86866010899267</c:v>
                </c:pt>
                <c:pt idx="42">
                  <c:v>25.24380696298351</c:v>
                </c:pt>
                <c:pt idx="43">
                  <c:v>20.265517474844174</c:v>
                </c:pt>
                <c:pt idx="44">
                  <c:v>18.80927553876008</c:v>
                </c:pt>
                <c:pt idx="45">
                  <c:v>14.0123318130518</c:v>
                </c:pt>
                <c:pt idx="46">
                  <c:v>13.776875304147666</c:v>
                </c:pt>
                <c:pt idx="47">
                  <c:v>13.309911499132765</c:v>
                </c:pt>
                <c:pt idx="48">
                  <c:v>12.85125757144385</c:v>
                </c:pt>
                <c:pt idx="49">
                  <c:v>12.334363868723624</c:v>
                </c:pt>
                <c:pt idx="50">
                  <c:v>11.984116800663832</c:v>
                </c:pt>
                <c:pt idx="51">
                  <c:v>8.73022633060676</c:v>
                </c:pt>
                <c:pt idx="52">
                  <c:v>8.71358911539533</c:v>
                </c:pt>
                <c:pt idx="53">
                  <c:v>7.229557977067355</c:v>
                </c:pt>
                <c:pt idx="54">
                  <c:v>7.063089276288294</c:v>
                </c:pt>
                <c:pt idx="55">
                  <c:v>6.537466057492839</c:v>
                </c:pt>
                <c:pt idx="56">
                  <c:v>5.406094236060164</c:v>
                </c:pt>
                <c:pt idx="57">
                  <c:v>4.973834724243286</c:v>
                </c:pt>
                <c:pt idx="58">
                  <c:v>4.118895249101304</c:v>
                </c:pt>
                <c:pt idx="59">
                  <c:v>3.53335240810373</c:v>
                </c:pt>
                <c:pt idx="60">
                  <c:v>2.6678286336583246</c:v>
                </c:pt>
                <c:pt idx="61">
                  <c:v>2.1919767544963276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神经外科</c:v>
                </c:pt>
                <c:pt idx="2">
                  <c:v>肾脏内科</c:v>
                </c:pt>
                <c:pt idx="3">
                  <c:v>治未病中心</c:v>
                </c:pt>
                <c:pt idx="4">
                  <c:v>推拿科</c:v>
                </c:pt>
                <c:pt idx="5">
                  <c:v>产科</c:v>
                </c:pt>
                <c:pt idx="6">
                  <c:v>小儿推拿科</c:v>
                </c:pt>
                <c:pt idx="7">
                  <c:v>运动损伤骨科</c:v>
                </c:pt>
                <c:pt idx="8">
                  <c:v>肛肠科</c:v>
                </c:pt>
                <c:pt idx="9">
                  <c:v>妇科</c:v>
                </c:pt>
                <c:pt idx="10">
                  <c:v>神经内科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肾病科</c:v>
                </c:pt>
                <c:pt idx="14">
                  <c:v>心病一科</c:v>
                </c:pt>
                <c:pt idx="15">
                  <c:v>东区肾病科</c:v>
                </c:pt>
                <c:pt idx="16">
                  <c:v>综合内科</c:v>
                </c:pt>
                <c:pt idx="17">
                  <c:v>康复科</c:v>
                </c:pt>
                <c:pt idx="18">
                  <c:v>风湿病科</c:v>
                </c:pt>
                <c:pt idx="19">
                  <c:v>血液科</c:v>
                </c:pt>
                <c:pt idx="20">
                  <c:v>西区重症医学科</c:v>
                </c:pt>
                <c:pt idx="21">
                  <c:v>肝病科</c:v>
                </c:pt>
                <c:pt idx="22">
                  <c:v>脑病一科</c:v>
                </c:pt>
                <c:pt idx="23">
                  <c:v>创伤骨科</c:v>
                </c:pt>
                <c:pt idx="24">
                  <c:v>骨科</c:v>
                </c:pt>
                <c:pt idx="25">
                  <c:v>关节骨科</c:v>
                </c:pt>
                <c:pt idx="26">
                  <c:v>脾胃病科</c:v>
                </c:pt>
                <c:pt idx="27">
                  <c:v>脊柱骨科</c:v>
                </c:pt>
                <c:pt idx="28">
                  <c:v>老年医学科</c:v>
                </c:pt>
                <c:pt idx="29">
                  <c:v>普通外科</c:v>
                </c:pt>
                <c:pt idx="30">
                  <c:v>妇科妇二科合并</c:v>
                </c:pt>
                <c:pt idx="31">
                  <c:v>皮肤科</c:v>
                </c:pt>
                <c:pt idx="32">
                  <c:v>微创骨科</c:v>
                </c:pt>
                <c:pt idx="33">
                  <c:v>呼吸内科</c:v>
                </c:pt>
                <c:pt idx="34">
                  <c:v>周围血管科</c:v>
                </c:pt>
                <c:pt idx="35">
                  <c:v>男科</c:v>
                </c:pt>
                <c:pt idx="36">
                  <c:v>针灸科</c:v>
                </c:pt>
                <c:pt idx="37">
                  <c:v>眼科</c:v>
                </c:pt>
                <c:pt idx="38">
                  <c:v>小儿骨科</c:v>
                </c:pt>
                <c:pt idx="39">
                  <c:v>乳腺甲状腺外科</c:v>
                </c:pt>
                <c:pt idx="40">
                  <c:v>身心医学科</c:v>
                </c:pt>
                <c:pt idx="41">
                  <c:v>中医经典科</c:v>
                </c:pt>
                <c:pt idx="42">
                  <c:v>胸外科</c:v>
                </c:pt>
                <c:pt idx="43">
                  <c:v>妇二科</c:v>
                </c:pt>
                <c:pt idx="44">
                  <c:v>心病二科</c:v>
                </c:pt>
                <c:pt idx="45">
                  <c:v>心病四科</c:v>
                </c:pt>
                <c:pt idx="46">
                  <c:v>消化内科</c:v>
                </c:pt>
                <c:pt idx="47">
                  <c:v>肿瘤内科</c:v>
                </c:pt>
                <c:pt idx="48">
                  <c:v>口腔科</c:v>
                </c:pt>
                <c:pt idx="49">
                  <c:v>肝胆外科</c:v>
                </c:pt>
                <c:pt idx="50">
                  <c:v>脾胃科消化科合并</c:v>
                </c:pt>
                <c:pt idx="51">
                  <c:v>内分泌科</c:v>
                </c:pt>
                <c:pt idx="52">
                  <c:v>显微骨科</c:v>
                </c:pt>
                <c:pt idx="53">
                  <c:v>脑病二科</c:v>
                </c:pt>
                <c:pt idx="54">
                  <c:v>泌尿外科</c:v>
                </c:pt>
                <c:pt idx="55">
                  <c:v>中医外治中心</c:v>
                </c:pt>
                <c:pt idx="56">
                  <c:v>心血管内科</c:v>
                </c:pt>
                <c:pt idx="57">
                  <c:v>东区重症医学科</c:v>
                </c:pt>
                <c:pt idx="58">
                  <c:v>美容皮肤科</c:v>
                </c:pt>
                <c:pt idx="59">
                  <c:v>心病三科</c:v>
                </c:pt>
                <c:pt idx="60">
                  <c:v>耳鼻喉科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99.3134025044839</c:v>
                </c:pt>
                <c:pt idx="2">
                  <c:v>95.85227639404414</c:v>
                </c:pt>
                <c:pt idx="3">
                  <c:v>92.50061506224006</c:v>
                </c:pt>
                <c:pt idx="4">
                  <c:v>92.31839184493147</c:v>
                </c:pt>
                <c:pt idx="5">
                  <c:v>91.67563861377694</c:v>
                </c:pt>
                <c:pt idx="6">
                  <c:v>90.68018727081362</c:v>
                </c:pt>
                <c:pt idx="7">
                  <c:v>90.24300157688658</c:v>
                </c:pt>
                <c:pt idx="8">
                  <c:v>86.73128634932331</c:v>
                </c:pt>
                <c:pt idx="9">
                  <c:v>86.00160042326668</c:v>
                </c:pt>
                <c:pt idx="10">
                  <c:v>84.86983711589086</c:v>
                </c:pt>
                <c:pt idx="11">
                  <c:v>84.52836200096435</c:v>
                </c:pt>
                <c:pt idx="12">
                  <c:v>84.09606804717362</c:v>
                </c:pt>
                <c:pt idx="13">
                  <c:v>82.18708613991468</c:v>
                </c:pt>
                <c:pt idx="14">
                  <c:v>82.18088497168927</c:v>
                </c:pt>
                <c:pt idx="15">
                  <c:v>81.59247251890632</c:v>
                </c:pt>
                <c:pt idx="16">
                  <c:v>78.68413695541835</c:v>
                </c:pt>
                <c:pt idx="17">
                  <c:v>78.34063558504981</c:v>
                </c:pt>
                <c:pt idx="18">
                  <c:v>75.11711601331467</c:v>
                </c:pt>
                <c:pt idx="19">
                  <c:v>72.84472621132312</c:v>
                </c:pt>
                <c:pt idx="20">
                  <c:v>72.76685892003267</c:v>
                </c:pt>
                <c:pt idx="21">
                  <c:v>71.49251702360961</c:v>
                </c:pt>
                <c:pt idx="22">
                  <c:v>69.07300873440997</c:v>
                </c:pt>
                <c:pt idx="23">
                  <c:v>65.81494265242411</c:v>
                </c:pt>
                <c:pt idx="24">
                  <c:v>64.91211468370847</c:v>
                </c:pt>
                <c:pt idx="25">
                  <c:v>64.80935341065853</c:v>
                </c:pt>
                <c:pt idx="26">
                  <c:v>64.53819842086357</c:v>
                </c:pt>
                <c:pt idx="27">
                  <c:v>59.504859396721635</c:v>
                </c:pt>
                <c:pt idx="28">
                  <c:v>57.58596197278833</c:v>
                </c:pt>
                <c:pt idx="29">
                  <c:v>56.52654407054848</c:v>
                </c:pt>
                <c:pt idx="30">
                  <c:v>56.02397564695155</c:v>
                </c:pt>
                <c:pt idx="31">
                  <c:v>53.46518086164709</c:v>
                </c:pt>
                <c:pt idx="32">
                  <c:v>51.676322138603965</c:v>
                </c:pt>
                <c:pt idx="33">
                  <c:v>51.49508698095651</c:v>
                </c:pt>
                <c:pt idx="34">
                  <c:v>51.40361646355523</c:v>
                </c:pt>
                <c:pt idx="35">
                  <c:v>49.94987005912397</c:v>
                </c:pt>
                <c:pt idx="36">
                  <c:v>48.66383297764451</c:v>
                </c:pt>
                <c:pt idx="37">
                  <c:v>46.53283730222514</c:v>
                </c:pt>
                <c:pt idx="38">
                  <c:v>45.93387366910814</c:v>
                </c:pt>
                <c:pt idx="39">
                  <c:v>44.5074037975734</c:v>
                </c:pt>
                <c:pt idx="40">
                  <c:v>44.30905479570136</c:v>
                </c:pt>
                <c:pt idx="41">
                  <c:v>42.957631240293004</c:v>
                </c:pt>
                <c:pt idx="42">
                  <c:v>40.58803395194903</c:v>
                </c:pt>
                <c:pt idx="43">
                  <c:v>38.13394561598807</c:v>
                </c:pt>
                <c:pt idx="44">
                  <c:v>34.736059147404</c:v>
                </c:pt>
                <c:pt idx="45">
                  <c:v>34.60675657299126</c:v>
                </c:pt>
                <c:pt idx="46">
                  <c:v>28.64240293672268</c:v>
                </c:pt>
                <c:pt idx="47">
                  <c:v>27.123862470278766</c:v>
                </c:pt>
                <c:pt idx="48">
                  <c:v>24.94120448293545</c:v>
                </c:pt>
                <c:pt idx="49">
                  <c:v>22.713522881240223</c:v>
                </c:pt>
                <c:pt idx="50">
                  <c:v>21.490591299237476</c:v>
                </c:pt>
                <c:pt idx="51">
                  <c:v>20.877200252519852</c:v>
                </c:pt>
                <c:pt idx="52">
                  <c:v>20.5499227304857</c:v>
                </c:pt>
                <c:pt idx="53">
                  <c:v>19.046570076372348</c:v>
                </c:pt>
                <c:pt idx="54">
                  <c:v>18.95286058630862</c:v>
                </c:pt>
                <c:pt idx="55">
                  <c:v>14.60750619375089</c:v>
                </c:pt>
                <c:pt idx="56">
                  <c:v>12.143723538425991</c:v>
                </c:pt>
                <c:pt idx="57">
                  <c:v>4.5596361243235615</c:v>
                </c:pt>
                <c:pt idx="58">
                  <c:v>2.8390618633265765</c:v>
                </c:pt>
                <c:pt idx="59">
                  <c:v>1.9979633533631924</c:v>
                </c:pt>
                <c:pt idx="60">
                  <c:v>1.0378778649119502</c:v>
                </c:pt>
                <c:pt idx="61">
                  <c:v>0.33075859576223204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30.699231655211413</c:v>
                </c:pt>
                <c:pt idx="1">
                  <c:v>29.653118859886682</c:v>
                </c:pt>
                <c:pt idx="2">
                  <c:v>28.173083856328034</c:v>
                </c:pt>
                <c:pt idx="3">
                  <c:v>26.80723204313603</c:v>
                </c:pt>
                <c:pt idx="4">
                  <c:v>25.653244194771858</c:v>
                </c:pt>
                <c:pt idx="5">
                  <c:v>16.609420699194096</c:v>
                </c:pt>
                <c:pt idx="6">
                  <c:v>16.24401614666569</c:v>
                </c:pt>
                <c:pt idx="7">
                  <c:v>11.90254492529241</c:v>
                </c:pt>
                <c:pt idx="8">
                  <c:v>11.89245624952706</c:v>
                </c:pt>
                <c:pt idx="9">
                  <c:v>10.647044775373688</c:v>
                </c:pt>
                <c:pt idx="10">
                  <c:v>8.628009867452263</c:v>
                </c:pt>
                <c:pt idx="11">
                  <c:v>7.618665307524928</c:v>
                </c:pt>
                <c:pt idx="12">
                  <c:v>6.761113619612885</c:v>
                </c:pt>
                <c:pt idx="13">
                  <c:v>6.726398397127294</c:v>
                </c:pt>
                <c:pt idx="14">
                  <c:v>6.567787491373004</c:v>
                </c:pt>
                <c:pt idx="15">
                  <c:v>5.327836908076191</c:v>
                </c:pt>
                <c:pt idx="16">
                  <c:v>4.692118624113261</c:v>
                </c:pt>
                <c:pt idx="17">
                  <c:v>4.328541955640158</c:v>
                </c:pt>
                <c:pt idx="18">
                  <c:v>3.232303970144935</c:v>
                </c:pt>
                <c:pt idx="19">
                  <c:v>3.1228378652848345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17.868496665409882</c:v>
                </c:pt>
                <c:pt idx="1">
                  <c:v>16.52665493266978</c:v>
                </c:pt>
                <c:pt idx="2">
                  <c:v>12.313723054877356</c:v>
                </c:pt>
                <c:pt idx="3">
                  <c:v>29.03586745400068</c:v>
                </c:pt>
                <c:pt idx="4">
                  <c:v>12.464085512989303</c:v>
                </c:pt>
                <c:pt idx="5">
                  <c:v>10.286373920729073</c:v>
                </c:pt>
                <c:pt idx="6">
                  <c:v>16.59291510399891</c:v>
                </c:pt>
                <c:pt idx="7">
                  <c:v>10.720001509887249</c:v>
                </c:pt>
                <c:pt idx="8">
                  <c:v>27.679305671312534</c:v>
                </c:pt>
                <c:pt idx="9">
                  <c:v>16.805061743693734</c:v>
                </c:pt>
                <c:pt idx="10">
                  <c:v>46.50096673202394</c:v>
                </c:pt>
                <c:pt idx="11">
                  <c:v>19.514520255471393</c:v>
                </c:pt>
                <c:pt idx="12">
                  <c:v>30.295325893669524</c:v>
                </c:pt>
                <c:pt idx="13">
                  <c:v>21.448575627157712</c:v>
                </c:pt>
                <c:pt idx="14">
                  <c:v>15.255034676517445</c:v>
                </c:pt>
                <c:pt idx="15">
                  <c:v>27.302694196758797</c:v>
                </c:pt>
                <c:pt idx="16">
                  <c:v>30.01450745571355</c:v>
                </c:pt>
                <c:pt idx="17">
                  <c:v>8.732420916846895</c:v>
                </c:pt>
                <c:pt idx="18">
                  <c:v>36.31310987646478</c:v>
                </c:pt>
                <c:pt idx="19">
                  <c:v>30.327999338809356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30.699231655211413</c:v>
                </c:pt>
                <c:pt idx="1">
                  <c:v>29.653118859886682</c:v>
                </c:pt>
                <c:pt idx="2">
                  <c:v>28.173083856328034</c:v>
                </c:pt>
                <c:pt idx="3">
                  <c:v>26.80723204313603</c:v>
                </c:pt>
                <c:pt idx="4">
                  <c:v>25.653244194771858</c:v>
                </c:pt>
                <c:pt idx="5">
                  <c:v>16.609420699194096</c:v>
                </c:pt>
                <c:pt idx="6">
                  <c:v>16.24401614666569</c:v>
                </c:pt>
                <c:pt idx="7">
                  <c:v>11.90254492529241</c:v>
                </c:pt>
                <c:pt idx="8">
                  <c:v>11.89245624952706</c:v>
                </c:pt>
                <c:pt idx="9">
                  <c:v>10.647044775373688</c:v>
                </c:pt>
                <c:pt idx="10">
                  <c:v>8.628009867452263</c:v>
                </c:pt>
                <c:pt idx="11">
                  <c:v>7.618665307524928</c:v>
                </c:pt>
                <c:pt idx="12">
                  <c:v>6.761113619612885</c:v>
                </c:pt>
                <c:pt idx="13">
                  <c:v>6.726398397127294</c:v>
                </c:pt>
                <c:pt idx="14">
                  <c:v>6.567787491373004</c:v>
                </c:pt>
                <c:pt idx="15">
                  <c:v>5.327836908076191</c:v>
                </c:pt>
                <c:pt idx="16">
                  <c:v>4.692118624113261</c:v>
                </c:pt>
                <c:pt idx="17">
                  <c:v>4.328541955640158</c:v>
                </c:pt>
                <c:pt idx="18">
                  <c:v>3.232303970144935</c:v>
                </c:pt>
                <c:pt idx="19">
                  <c:v>3.1228378652848345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55.82989116387046</c:v>
                </c:pt>
                <c:pt idx="1">
                  <c:v>49.662343464978015</c:v>
                </c:pt>
                <c:pt idx="2">
                  <c:v>58.256665542351605</c:v>
                </c:pt>
                <c:pt idx="3">
                  <c:v>40.933056002655626</c:v>
                </c:pt>
                <c:pt idx="4">
                  <c:v>71.63973414520663</c:v>
                </c:pt>
                <c:pt idx="5">
                  <c:v>38.73123069438386</c:v>
                </c:pt>
                <c:pt idx="6">
                  <c:v>48.59419788584814</c:v>
                </c:pt>
                <c:pt idx="7">
                  <c:v>37.60841382150009</c:v>
                </c:pt>
                <c:pt idx="8">
                  <c:v>61.02884974198605</c:v>
                </c:pt>
                <c:pt idx="9">
                  <c:v>57.12398859545483</c:v>
                </c:pt>
                <c:pt idx="10">
                  <c:v>40.35029158647824</c:v>
                </c:pt>
                <c:pt idx="11">
                  <c:v>40.1219580628148</c:v>
                </c:pt>
                <c:pt idx="12">
                  <c:v>52.335275372526546</c:v>
                </c:pt>
                <c:pt idx="13">
                  <c:v>49.27924291103007</c:v>
                </c:pt>
                <c:pt idx="14">
                  <c:v>47.98846321763586</c:v>
                </c:pt>
                <c:pt idx="15">
                  <c:v>61.894901075284544</c:v>
                </c:pt>
                <c:pt idx="16">
                  <c:v>62.36480846214874</c:v>
                </c:pt>
                <c:pt idx="17">
                  <c:v>42.27670332033107</c:v>
                </c:pt>
                <c:pt idx="18">
                  <c:v>43.44216063673037</c:v>
                </c:pt>
                <c:pt idx="19">
                  <c:v>50.653591311013535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30.699231655211413</c:v>
                </c:pt>
                <c:pt idx="1">
                  <c:v>29.653118859886682</c:v>
                </c:pt>
                <c:pt idx="2">
                  <c:v>28.173083856328034</c:v>
                </c:pt>
                <c:pt idx="3">
                  <c:v>26.80723204313603</c:v>
                </c:pt>
                <c:pt idx="4">
                  <c:v>25.653244194771858</c:v>
                </c:pt>
                <c:pt idx="5">
                  <c:v>16.609420699194096</c:v>
                </c:pt>
                <c:pt idx="6">
                  <c:v>16.24401614666569</c:v>
                </c:pt>
                <c:pt idx="7">
                  <c:v>11.90254492529241</c:v>
                </c:pt>
                <c:pt idx="8">
                  <c:v>11.89245624952706</c:v>
                </c:pt>
                <c:pt idx="9">
                  <c:v>10.647044775373688</c:v>
                </c:pt>
                <c:pt idx="10">
                  <c:v>8.628009867452263</c:v>
                </c:pt>
                <c:pt idx="11">
                  <c:v>7.618665307524928</c:v>
                </c:pt>
                <c:pt idx="12">
                  <c:v>6.761113619612885</c:v>
                </c:pt>
                <c:pt idx="13">
                  <c:v>6.726398397127294</c:v>
                </c:pt>
                <c:pt idx="14">
                  <c:v>6.567787491373004</c:v>
                </c:pt>
                <c:pt idx="15">
                  <c:v>5.327836908076191</c:v>
                </c:pt>
                <c:pt idx="16">
                  <c:v>4.692118624113261</c:v>
                </c:pt>
                <c:pt idx="17">
                  <c:v>4.328541955640158</c:v>
                </c:pt>
                <c:pt idx="18">
                  <c:v>3.232303970144935</c:v>
                </c:pt>
                <c:pt idx="19">
                  <c:v>3.1228378652848345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46.626061744238314</c:v>
                </c:pt>
                <c:pt idx="1">
                  <c:v>47.259441046282596</c:v>
                </c:pt>
                <c:pt idx="2">
                  <c:v>45.646460475547244</c:v>
                </c:pt>
                <c:pt idx="3">
                  <c:v>53.629511581624925</c:v>
                </c:pt>
                <c:pt idx="4">
                  <c:v>55.708684620313555</c:v>
                </c:pt>
                <c:pt idx="5">
                  <c:v>45.52335574499449</c:v>
                </c:pt>
                <c:pt idx="6">
                  <c:v>51.008975347568594</c:v>
                </c:pt>
                <c:pt idx="7">
                  <c:v>61.138524985534076</c:v>
                </c:pt>
                <c:pt idx="8">
                  <c:v>44.33904072687765</c:v>
                </c:pt>
                <c:pt idx="9">
                  <c:v>37.39382599337443</c:v>
                </c:pt>
                <c:pt idx="10">
                  <c:v>35.961792602569965</c:v>
                </c:pt>
                <c:pt idx="11">
                  <c:v>51.038953745634664</c:v>
                </c:pt>
                <c:pt idx="12">
                  <c:v>60.935583519573335</c:v>
                </c:pt>
                <c:pt idx="13">
                  <c:v>57.24740352574935</c:v>
                </c:pt>
                <c:pt idx="14">
                  <c:v>61.148643295087176</c:v>
                </c:pt>
                <c:pt idx="15">
                  <c:v>59.00328975340321</c:v>
                </c:pt>
                <c:pt idx="16">
                  <c:v>42.17274708803984</c:v>
                </c:pt>
                <c:pt idx="17">
                  <c:v>63.39396727757618</c:v>
                </c:pt>
                <c:pt idx="18">
                  <c:v>60.772937540108394</c:v>
                </c:pt>
                <c:pt idx="19">
                  <c:v>55.21273318638252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30.699231655211413</c:v>
                </c:pt>
                <c:pt idx="1">
                  <c:v>29.653118859886682</c:v>
                </c:pt>
                <c:pt idx="2">
                  <c:v>28.173083856328034</c:v>
                </c:pt>
                <c:pt idx="3">
                  <c:v>26.80723204313603</c:v>
                </c:pt>
                <c:pt idx="4">
                  <c:v>25.653244194771858</c:v>
                </c:pt>
                <c:pt idx="5">
                  <c:v>16.609420699194096</c:v>
                </c:pt>
                <c:pt idx="6">
                  <c:v>16.24401614666569</c:v>
                </c:pt>
                <c:pt idx="7">
                  <c:v>11.90254492529241</c:v>
                </c:pt>
                <c:pt idx="8">
                  <c:v>11.89245624952706</c:v>
                </c:pt>
                <c:pt idx="9">
                  <c:v>10.647044775373688</c:v>
                </c:pt>
                <c:pt idx="10">
                  <c:v>8.628009867452263</c:v>
                </c:pt>
                <c:pt idx="11">
                  <c:v>7.618665307524928</c:v>
                </c:pt>
                <c:pt idx="12">
                  <c:v>6.761113619612885</c:v>
                </c:pt>
                <c:pt idx="13">
                  <c:v>6.726398397127294</c:v>
                </c:pt>
                <c:pt idx="14">
                  <c:v>6.567787491373004</c:v>
                </c:pt>
                <c:pt idx="15">
                  <c:v>5.327836908076191</c:v>
                </c:pt>
                <c:pt idx="16">
                  <c:v>4.692118624113261</c:v>
                </c:pt>
                <c:pt idx="17">
                  <c:v>4.328541955640158</c:v>
                </c:pt>
                <c:pt idx="18">
                  <c:v>3.232303970144935</c:v>
                </c:pt>
                <c:pt idx="19">
                  <c:v>3.1228378652848345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49.55159407386648</c:v>
                </c:pt>
                <c:pt idx="1">
                  <c:v>52.178431188652134</c:v>
                </c:pt>
                <c:pt idx="2">
                  <c:v>56.87224126166149</c:v>
                </c:pt>
                <c:pt idx="3">
                  <c:v>52.317319671727766</c:v>
                </c:pt>
                <c:pt idx="4">
                  <c:v>41.34259221250522</c:v>
                </c:pt>
                <c:pt idx="5">
                  <c:v>46.838376587506914</c:v>
                </c:pt>
                <c:pt idx="6">
                  <c:v>56.744453641583185</c:v>
                </c:pt>
                <c:pt idx="7">
                  <c:v>44.51030052902635</c:v>
                </c:pt>
                <c:pt idx="8">
                  <c:v>34.41523781243281</c:v>
                </c:pt>
                <c:pt idx="9">
                  <c:v>54.30855317453403</c:v>
                </c:pt>
                <c:pt idx="10">
                  <c:v>41.87507679564064</c:v>
                </c:pt>
                <c:pt idx="11">
                  <c:v>35.32806581857474</c:v>
                </c:pt>
                <c:pt idx="12">
                  <c:v>59.643114365880976</c:v>
                </c:pt>
                <c:pt idx="13">
                  <c:v>50.065785564288674</c:v>
                </c:pt>
                <c:pt idx="14">
                  <c:v>52.72847226817667</c:v>
                </c:pt>
                <c:pt idx="15">
                  <c:v>56.482660857378896</c:v>
                </c:pt>
                <c:pt idx="16">
                  <c:v>54.996953859215985</c:v>
                </c:pt>
                <c:pt idx="17">
                  <c:v>53.23087487592444</c:v>
                </c:pt>
                <c:pt idx="18">
                  <c:v>46.26887469878805</c:v>
                </c:pt>
                <c:pt idx="19">
                  <c:v>56.89857286600192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30.699231655211413</c:v>
                </c:pt>
                <c:pt idx="1">
                  <c:v>29.653118859886682</c:v>
                </c:pt>
                <c:pt idx="2">
                  <c:v>28.173083856328034</c:v>
                </c:pt>
                <c:pt idx="3">
                  <c:v>26.80723204313603</c:v>
                </c:pt>
                <c:pt idx="4">
                  <c:v>25.653244194771858</c:v>
                </c:pt>
                <c:pt idx="5">
                  <c:v>16.609420699194096</c:v>
                </c:pt>
                <c:pt idx="6">
                  <c:v>16.24401614666569</c:v>
                </c:pt>
                <c:pt idx="7">
                  <c:v>11.90254492529241</c:v>
                </c:pt>
                <c:pt idx="8">
                  <c:v>11.89245624952706</c:v>
                </c:pt>
                <c:pt idx="9">
                  <c:v>10.647044775373688</c:v>
                </c:pt>
                <c:pt idx="10">
                  <c:v>8.628009867452263</c:v>
                </c:pt>
                <c:pt idx="11">
                  <c:v>7.618665307524928</c:v>
                </c:pt>
                <c:pt idx="12">
                  <c:v>6.761113619612885</c:v>
                </c:pt>
                <c:pt idx="13">
                  <c:v>6.726398397127294</c:v>
                </c:pt>
                <c:pt idx="14">
                  <c:v>6.567787491373004</c:v>
                </c:pt>
                <c:pt idx="15">
                  <c:v>5.327836908076191</c:v>
                </c:pt>
                <c:pt idx="16">
                  <c:v>4.692118624113261</c:v>
                </c:pt>
                <c:pt idx="17">
                  <c:v>4.328541955640158</c:v>
                </c:pt>
                <c:pt idx="18">
                  <c:v>3.232303970144935</c:v>
                </c:pt>
                <c:pt idx="19">
                  <c:v>3.1228378652848345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58.146818998734815</c:v>
                </c:pt>
                <c:pt idx="1">
                  <c:v>40.75681307586777</c:v>
                </c:pt>
                <c:pt idx="2">
                  <c:v>45.68038462226066</c:v>
                </c:pt>
                <c:pt idx="3">
                  <c:v>68.28629013920079</c:v>
                </c:pt>
                <c:pt idx="4">
                  <c:v>42.10010804123255</c:v>
                </c:pt>
                <c:pt idx="5">
                  <c:v>33.47418249398445</c:v>
                </c:pt>
                <c:pt idx="6">
                  <c:v>43.582982638822344</c:v>
                </c:pt>
                <c:pt idx="7">
                  <c:v>27.581008380791317</c:v>
                </c:pt>
                <c:pt idx="8">
                  <c:v>52.267178547215565</c:v>
                </c:pt>
                <c:pt idx="9">
                  <c:v>31.170859769991555</c:v>
                </c:pt>
                <c:pt idx="10">
                  <c:v>42.063066296561374</c:v>
                </c:pt>
                <c:pt idx="11">
                  <c:v>22.349219840216918</c:v>
                </c:pt>
                <c:pt idx="12">
                  <c:v>24.906038605420388</c:v>
                </c:pt>
                <c:pt idx="13">
                  <c:v>34.775957062345825</c:v>
                </c:pt>
                <c:pt idx="14">
                  <c:v>58.04177588766712</c:v>
                </c:pt>
                <c:pt idx="15">
                  <c:v>55.71709227716002</c:v>
                </c:pt>
                <c:pt idx="16">
                  <c:v>53.11637483340965</c:v>
                </c:pt>
                <c:pt idx="17">
                  <c:v>26.051710003620368</c:v>
                </c:pt>
                <c:pt idx="18">
                  <c:v>31.943576640724757</c:v>
                </c:pt>
                <c:pt idx="19">
                  <c:v>58.034525888603994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49.85620822756752</c:v>
                </c:pt>
                <c:pt idx="1">
                  <c:v>49.698721659665964</c:v>
                </c:pt>
                <c:pt idx="2">
                  <c:v>46.50096673202394</c:v>
                </c:pt>
                <c:pt idx="3">
                  <c:v>46.209319859257384</c:v>
                </c:pt>
                <c:pt idx="4">
                  <c:v>37.67388733089098</c:v>
                </c:pt>
                <c:pt idx="5">
                  <c:v>36.74028025955931</c:v>
                </c:pt>
                <c:pt idx="6">
                  <c:v>36.43638719399997</c:v>
                </c:pt>
                <c:pt idx="7">
                  <c:v>36.31310987646478</c:v>
                </c:pt>
                <c:pt idx="8">
                  <c:v>34.4195061874512</c:v>
                </c:pt>
                <c:pt idx="9">
                  <c:v>34.30440827258683</c:v>
                </c:pt>
                <c:pt idx="10">
                  <c:v>33.79498620160081</c:v>
                </c:pt>
                <c:pt idx="11">
                  <c:v>33.66563062133146</c:v>
                </c:pt>
                <c:pt idx="12">
                  <c:v>31.919638483409</c:v>
                </c:pt>
                <c:pt idx="13">
                  <c:v>30.327999338809356</c:v>
                </c:pt>
                <c:pt idx="14">
                  <c:v>30.295325893669524</c:v>
                </c:pt>
                <c:pt idx="15">
                  <c:v>30.01450745571355</c:v>
                </c:pt>
                <c:pt idx="16">
                  <c:v>29.03586745400068</c:v>
                </c:pt>
                <c:pt idx="17">
                  <c:v>28.773056141174816</c:v>
                </c:pt>
                <c:pt idx="18">
                  <c:v>28.44173293576581</c:v>
                </c:pt>
                <c:pt idx="19">
                  <c:v>28.272336121830488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61.96269480946632</c:v>
                </c:pt>
                <c:pt idx="1">
                  <c:v>56.45912445690958</c:v>
                </c:pt>
                <c:pt idx="2">
                  <c:v>35.961792602569965</c:v>
                </c:pt>
                <c:pt idx="3">
                  <c:v>51.96183514398416</c:v>
                </c:pt>
                <c:pt idx="4">
                  <c:v>52.31128582466176</c:v>
                </c:pt>
                <c:pt idx="5">
                  <c:v>48.87504281616113</c:v>
                </c:pt>
                <c:pt idx="6">
                  <c:v>59.4473481657703</c:v>
                </c:pt>
                <c:pt idx="7">
                  <c:v>60.772937540108394</c:v>
                </c:pt>
                <c:pt idx="8">
                  <c:v>64.09644020663154</c:v>
                </c:pt>
                <c:pt idx="9">
                  <c:v>43.74678162879269</c:v>
                </c:pt>
                <c:pt idx="10">
                  <c:v>42.23173377110149</c:v>
                </c:pt>
                <c:pt idx="11">
                  <c:v>54.417437464368206</c:v>
                </c:pt>
                <c:pt idx="12">
                  <c:v>47.03335798806273</c:v>
                </c:pt>
                <c:pt idx="13">
                  <c:v>55.21273318638252</c:v>
                </c:pt>
                <c:pt idx="14">
                  <c:v>60.935583519573335</c:v>
                </c:pt>
                <c:pt idx="15">
                  <c:v>42.17274708803984</c:v>
                </c:pt>
                <c:pt idx="16">
                  <c:v>53.629511581624925</c:v>
                </c:pt>
                <c:pt idx="17">
                  <c:v>54.5853098615259</c:v>
                </c:pt>
                <c:pt idx="18">
                  <c:v>60.37175646103768</c:v>
                </c:pt>
                <c:pt idx="19">
                  <c:v>37.60412883744013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30.699231655211413</c:v>
                </c:pt>
                <c:pt idx="1">
                  <c:v>29.653118859886682</c:v>
                </c:pt>
                <c:pt idx="2">
                  <c:v>28.173083856328034</c:v>
                </c:pt>
                <c:pt idx="3">
                  <c:v>26.80723204313603</c:v>
                </c:pt>
                <c:pt idx="4">
                  <c:v>25.653244194771858</c:v>
                </c:pt>
                <c:pt idx="5">
                  <c:v>16.609420699194096</c:v>
                </c:pt>
                <c:pt idx="6">
                  <c:v>16.24401614666569</c:v>
                </c:pt>
                <c:pt idx="7">
                  <c:v>11.90254492529241</c:v>
                </c:pt>
                <c:pt idx="8">
                  <c:v>11.89245624952706</c:v>
                </c:pt>
                <c:pt idx="9">
                  <c:v>10.647044775373688</c:v>
                </c:pt>
                <c:pt idx="10">
                  <c:v>8.628009867452263</c:v>
                </c:pt>
                <c:pt idx="11">
                  <c:v>7.618665307524928</c:v>
                </c:pt>
                <c:pt idx="12">
                  <c:v>6.761113619612885</c:v>
                </c:pt>
                <c:pt idx="13">
                  <c:v>6.726398397127294</c:v>
                </c:pt>
                <c:pt idx="14">
                  <c:v>6.567787491373004</c:v>
                </c:pt>
                <c:pt idx="15">
                  <c:v>5.327836908076191</c:v>
                </c:pt>
                <c:pt idx="16">
                  <c:v>4.692118624113261</c:v>
                </c:pt>
                <c:pt idx="17">
                  <c:v>4.328541955640158</c:v>
                </c:pt>
                <c:pt idx="18">
                  <c:v>3.232303970144935</c:v>
                </c:pt>
                <c:pt idx="19">
                  <c:v>3.1228378652848345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43.226080403139925</c:v>
                </c:pt>
                <c:pt idx="1">
                  <c:v>40.77067867247688</c:v>
                </c:pt>
                <c:pt idx="2">
                  <c:v>44.21848301280292</c:v>
                </c:pt>
                <c:pt idx="3">
                  <c:v>14.737146444298247</c:v>
                </c:pt>
                <c:pt idx="4">
                  <c:v>67.47077090471318</c:v>
                </c:pt>
                <c:pt idx="5">
                  <c:v>52.76700309160686</c:v>
                </c:pt>
                <c:pt idx="6">
                  <c:v>53.535702071680845</c:v>
                </c:pt>
                <c:pt idx="7">
                  <c:v>50.580795648103575</c:v>
                </c:pt>
                <c:pt idx="8">
                  <c:v>53.305734440998926</c:v>
                </c:pt>
                <c:pt idx="9">
                  <c:v>34.71267774056579</c:v>
                </c:pt>
                <c:pt idx="10">
                  <c:v>27.83282205819018</c:v>
                </c:pt>
                <c:pt idx="11">
                  <c:v>25.89735032024288</c:v>
                </c:pt>
                <c:pt idx="12">
                  <c:v>38.87281442162026</c:v>
                </c:pt>
                <c:pt idx="13">
                  <c:v>53.543426828573864</c:v>
                </c:pt>
                <c:pt idx="14">
                  <c:v>32.020753773940505</c:v>
                </c:pt>
                <c:pt idx="15">
                  <c:v>39.075738017251254</c:v>
                </c:pt>
                <c:pt idx="16">
                  <c:v>28.48974245205152</c:v>
                </c:pt>
                <c:pt idx="17">
                  <c:v>54.931618092149336</c:v>
                </c:pt>
                <c:pt idx="18">
                  <c:v>26.381553520257356</c:v>
                </c:pt>
                <c:pt idx="19">
                  <c:v>53.275736926263335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30.699231655211413</c:v>
                </c:pt>
                <c:pt idx="1">
                  <c:v>29.653118859886682</c:v>
                </c:pt>
                <c:pt idx="2">
                  <c:v>28.173083856328034</c:v>
                </c:pt>
                <c:pt idx="3">
                  <c:v>26.80723204313603</c:v>
                </c:pt>
                <c:pt idx="4">
                  <c:v>25.653244194771858</c:v>
                </c:pt>
                <c:pt idx="5">
                  <c:v>16.609420699194096</c:v>
                </c:pt>
                <c:pt idx="6">
                  <c:v>16.24401614666569</c:v>
                </c:pt>
                <c:pt idx="7">
                  <c:v>11.90254492529241</c:v>
                </c:pt>
                <c:pt idx="8">
                  <c:v>11.89245624952706</c:v>
                </c:pt>
                <c:pt idx="9">
                  <c:v>10.647044775373688</c:v>
                </c:pt>
                <c:pt idx="10">
                  <c:v>8.628009867452263</c:v>
                </c:pt>
                <c:pt idx="11">
                  <c:v>7.618665307524928</c:v>
                </c:pt>
                <c:pt idx="12">
                  <c:v>6.761113619612885</c:v>
                </c:pt>
                <c:pt idx="13">
                  <c:v>6.726398397127294</c:v>
                </c:pt>
                <c:pt idx="14">
                  <c:v>6.567787491373004</c:v>
                </c:pt>
                <c:pt idx="15">
                  <c:v>5.327836908076191</c:v>
                </c:pt>
                <c:pt idx="16">
                  <c:v>4.692118624113261</c:v>
                </c:pt>
                <c:pt idx="17">
                  <c:v>4.328541955640158</c:v>
                </c:pt>
                <c:pt idx="18">
                  <c:v>3.232303970144935</c:v>
                </c:pt>
                <c:pt idx="19">
                  <c:v>3.1228378652848345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23.670008305739422</c:v>
                </c:pt>
                <c:pt idx="1">
                  <c:v>23.981709360803332</c:v>
                </c:pt>
                <c:pt idx="2">
                  <c:v>28.48379028809376</c:v>
                </c:pt>
                <c:pt idx="3">
                  <c:v>28.820450777551496</c:v>
                </c:pt>
                <c:pt idx="4">
                  <c:v>27.021834465626203</c:v>
                </c:pt>
                <c:pt idx="5">
                  <c:v>32.38769910410661</c:v>
                </c:pt>
                <c:pt idx="6">
                  <c:v>31.689003877609416</c:v>
                </c:pt>
                <c:pt idx="7">
                  <c:v>38.78052766967154</c:v>
                </c:pt>
                <c:pt idx="8">
                  <c:v>24.883273205339194</c:v>
                </c:pt>
                <c:pt idx="9">
                  <c:v>29.63525444441839</c:v>
                </c:pt>
                <c:pt idx="10">
                  <c:v>41.24934961660986</c:v>
                </c:pt>
                <c:pt idx="11">
                  <c:v>29.855068875518956</c:v>
                </c:pt>
                <c:pt idx="12">
                  <c:v>34.94881936423559</c:v>
                </c:pt>
                <c:pt idx="13">
                  <c:v>25.467707054440773</c:v>
                </c:pt>
                <c:pt idx="14">
                  <c:v>28.28233457146001</c:v>
                </c:pt>
                <c:pt idx="15">
                  <c:v>33.9086971154255</c:v>
                </c:pt>
                <c:pt idx="16">
                  <c:v>29.64403063330095</c:v>
                </c:pt>
                <c:pt idx="17">
                  <c:v>29.902394751451734</c:v>
                </c:pt>
                <c:pt idx="18">
                  <c:v>25.23022954541195</c:v>
                </c:pt>
                <c:pt idx="19">
                  <c:v>17.38866089077333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30.699231655211413</c:v>
                </c:pt>
                <c:pt idx="1">
                  <c:v>29.653118859886682</c:v>
                </c:pt>
                <c:pt idx="2">
                  <c:v>28.173083856328034</c:v>
                </c:pt>
                <c:pt idx="3">
                  <c:v>26.80723204313603</c:v>
                </c:pt>
                <c:pt idx="4">
                  <c:v>25.653244194771858</c:v>
                </c:pt>
                <c:pt idx="5">
                  <c:v>16.609420699194096</c:v>
                </c:pt>
                <c:pt idx="6">
                  <c:v>16.24401614666569</c:v>
                </c:pt>
                <c:pt idx="7">
                  <c:v>11.90254492529241</c:v>
                </c:pt>
                <c:pt idx="8">
                  <c:v>11.89245624952706</c:v>
                </c:pt>
                <c:pt idx="9">
                  <c:v>10.647044775373688</c:v>
                </c:pt>
                <c:pt idx="10">
                  <c:v>8.628009867452263</c:v>
                </c:pt>
                <c:pt idx="11">
                  <c:v>7.618665307524928</c:v>
                </c:pt>
                <c:pt idx="12">
                  <c:v>6.761113619612885</c:v>
                </c:pt>
                <c:pt idx="13">
                  <c:v>6.726398397127294</c:v>
                </c:pt>
                <c:pt idx="14">
                  <c:v>6.567787491373004</c:v>
                </c:pt>
                <c:pt idx="15">
                  <c:v>5.327836908076191</c:v>
                </c:pt>
                <c:pt idx="16">
                  <c:v>4.692118624113261</c:v>
                </c:pt>
                <c:pt idx="17">
                  <c:v>4.328541955640158</c:v>
                </c:pt>
                <c:pt idx="18">
                  <c:v>3.232303970144935</c:v>
                </c:pt>
                <c:pt idx="19">
                  <c:v>3.1228378652848345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微创骨科</c:v>
                </c:pt>
                <c:pt idx="1">
                  <c:v>妇科妇二科合并</c:v>
                </c:pt>
                <c:pt idx="2">
                  <c:v>创伤骨科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西区重症医学科</c:v>
                </c:pt>
                <c:pt idx="9">
                  <c:v>神经内科</c:v>
                </c:pt>
                <c:pt idx="10">
                  <c:v>推拿科</c:v>
                </c:pt>
                <c:pt idx="11">
                  <c:v>肛肠科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心病三科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运动损伤骨科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63.27395388308446</c:v>
                </c:pt>
                <c:pt idx="1">
                  <c:v>69.38458365482651</c:v>
                </c:pt>
                <c:pt idx="2">
                  <c:v>51.01436389135997</c:v>
                </c:pt>
                <c:pt idx="3">
                  <c:v>30.844499718634438</c:v>
                </c:pt>
                <c:pt idx="4">
                  <c:v>23.848147661970426</c:v>
                </c:pt>
                <c:pt idx="5">
                  <c:v>51.447206829569495</c:v>
                </c:pt>
                <c:pt idx="6">
                  <c:v>65.02403241117929</c:v>
                </c:pt>
                <c:pt idx="7">
                  <c:v>41.99068353684228</c:v>
                </c:pt>
                <c:pt idx="8">
                  <c:v>54.49984298530453</c:v>
                </c:pt>
                <c:pt idx="9">
                  <c:v>67.04987499596136</c:v>
                </c:pt>
                <c:pt idx="10">
                  <c:v>39.30032743747382</c:v>
                </c:pt>
                <c:pt idx="11">
                  <c:v>67.11369992456567</c:v>
                </c:pt>
                <c:pt idx="12">
                  <c:v>67.13562085008093</c:v>
                </c:pt>
                <c:pt idx="13">
                  <c:v>24.621589894790834</c:v>
                </c:pt>
                <c:pt idx="14">
                  <c:v>42.2738757407696</c:v>
                </c:pt>
                <c:pt idx="15">
                  <c:v>58.68247227371134</c:v>
                </c:pt>
                <c:pt idx="16">
                  <c:v>17.589611332456542</c:v>
                </c:pt>
                <c:pt idx="17">
                  <c:v>56.684125719487895</c:v>
                </c:pt>
                <c:pt idx="18">
                  <c:v>53.108024327440894</c:v>
                </c:pt>
                <c:pt idx="19">
                  <c:v>56.435472029023494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68.28629013920079</c:v>
                </c:pt>
                <c:pt idx="1">
                  <c:v>66.41015245626161</c:v>
                </c:pt>
                <c:pt idx="2">
                  <c:v>60.93620290756405</c:v>
                </c:pt>
                <c:pt idx="3">
                  <c:v>58.682305923911045</c:v>
                </c:pt>
                <c:pt idx="4">
                  <c:v>58.146818998734815</c:v>
                </c:pt>
                <c:pt idx="5">
                  <c:v>58.04177588766712</c:v>
                </c:pt>
                <c:pt idx="6">
                  <c:v>58.034525888603994</c:v>
                </c:pt>
                <c:pt idx="7">
                  <c:v>57.215048893924035</c:v>
                </c:pt>
                <c:pt idx="8">
                  <c:v>55.71709227716002</c:v>
                </c:pt>
                <c:pt idx="9">
                  <c:v>54.60240429107727</c:v>
                </c:pt>
                <c:pt idx="10">
                  <c:v>54.10698184186542</c:v>
                </c:pt>
                <c:pt idx="11">
                  <c:v>54.01385774219547</c:v>
                </c:pt>
                <c:pt idx="12">
                  <c:v>53.11637483340965</c:v>
                </c:pt>
                <c:pt idx="13">
                  <c:v>52.70748452683358</c:v>
                </c:pt>
                <c:pt idx="14">
                  <c:v>52.267178547215565</c:v>
                </c:pt>
                <c:pt idx="15">
                  <c:v>51.52352441164187</c:v>
                </c:pt>
                <c:pt idx="16">
                  <c:v>51.27298768536422</c:v>
                </c:pt>
                <c:pt idx="17">
                  <c:v>49.47604690432284</c:v>
                </c:pt>
                <c:pt idx="18">
                  <c:v>49.367676367038825</c:v>
                </c:pt>
                <c:pt idx="19">
                  <c:v>48.50348868994664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29.03586745400068</c:v>
                </c:pt>
                <c:pt idx="1">
                  <c:v>23.765207567400488</c:v>
                </c:pt>
                <c:pt idx="2">
                  <c:v>49.85620822756752</c:v>
                </c:pt>
                <c:pt idx="3">
                  <c:v>22.61425289716849</c:v>
                </c:pt>
                <c:pt idx="4">
                  <c:v>17.868496665409882</c:v>
                </c:pt>
                <c:pt idx="5">
                  <c:v>15.255034676517445</c:v>
                </c:pt>
                <c:pt idx="6">
                  <c:v>30.327999338809356</c:v>
                </c:pt>
                <c:pt idx="7">
                  <c:v>15.52527370554306</c:v>
                </c:pt>
                <c:pt idx="8">
                  <c:v>27.302694196758797</c:v>
                </c:pt>
                <c:pt idx="9">
                  <c:v>33.79498620160081</c:v>
                </c:pt>
                <c:pt idx="10">
                  <c:v>7.547137855185314</c:v>
                </c:pt>
                <c:pt idx="11">
                  <c:v>18.361650863436854</c:v>
                </c:pt>
                <c:pt idx="12">
                  <c:v>30.01450745571355</c:v>
                </c:pt>
                <c:pt idx="13">
                  <c:v>28.272336121830488</c:v>
                </c:pt>
                <c:pt idx="14">
                  <c:v>27.679305671312534</c:v>
                </c:pt>
                <c:pt idx="15">
                  <c:v>22.887455419949703</c:v>
                </c:pt>
                <c:pt idx="16">
                  <c:v>16.008327677633773</c:v>
                </c:pt>
                <c:pt idx="17">
                  <c:v>34.30440827258683</c:v>
                </c:pt>
                <c:pt idx="18">
                  <c:v>46.209319859257384</c:v>
                </c:pt>
                <c:pt idx="19">
                  <c:v>33.66563062133146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68.28629013920079</c:v>
                </c:pt>
                <c:pt idx="1">
                  <c:v>66.41015245626161</c:v>
                </c:pt>
                <c:pt idx="2">
                  <c:v>60.93620290756405</c:v>
                </c:pt>
                <c:pt idx="3">
                  <c:v>58.682305923911045</c:v>
                </c:pt>
                <c:pt idx="4">
                  <c:v>58.146818998734815</c:v>
                </c:pt>
                <c:pt idx="5">
                  <c:v>58.04177588766712</c:v>
                </c:pt>
                <c:pt idx="6">
                  <c:v>58.034525888603994</c:v>
                </c:pt>
                <c:pt idx="7">
                  <c:v>57.215048893924035</c:v>
                </c:pt>
                <c:pt idx="8">
                  <c:v>55.71709227716002</c:v>
                </c:pt>
                <c:pt idx="9">
                  <c:v>54.60240429107727</c:v>
                </c:pt>
                <c:pt idx="10">
                  <c:v>54.10698184186542</c:v>
                </c:pt>
                <c:pt idx="11">
                  <c:v>54.01385774219547</c:v>
                </c:pt>
                <c:pt idx="12">
                  <c:v>53.11637483340965</c:v>
                </c:pt>
                <c:pt idx="13">
                  <c:v>52.70748452683358</c:v>
                </c:pt>
                <c:pt idx="14">
                  <c:v>52.267178547215565</c:v>
                </c:pt>
                <c:pt idx="15">
                  <c:v>51.52352441164187</c:v>
                </c:pt>
                <c:pt idx="16">
                  <c:v>51.27298768536422</c:v>
                </c:pt>
                <c:pt idx="17">
                  <c:v>49.47604690432284</c:v>
                </c:pt>
                <c:pt idx="18">
                  <c:v>49.367676367038825</c:v>
                </c:pt>
                <c:pt idx="19">
                  <c:v>48.50348868994664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40.933056002655626</c:v>
                </c:pt>
                <c:pt idx="1">
                  <c:v>55.149178882593766</c:v>
                </c:pt>
                <c:pt idx="2">
                  <c:v>47.46456770123633</c:v>
                </c:pt>
                <c:pt idx="3">
                  <c:v>55.12268865588937</c:v>
                </c:pt>
                <c:pt idx="4">
                  <c:v>55.82989116387046</c:v>
                </c:pt>
                <c:pt idx="5">
                  <c:v>47.98846321763586</c:v>
                </c:pt>
                <c:pt idx="6">
                  <c:v>50.653591311013535</c:v>
                </c:pt>
                <c:pt idx="7">
                  <c:v>49.29356751922467</c:v>
                </c:pt>
                <c:pt idx="8">
                  <c:v>61.894901075284544</c:v>
                </c:pt>
                <c:pt idx="9">
                  <c:v>36.481940767736056</c:v>
                </c:pt>
                <c:pt idx="10">
                  <c:v>47.48204624986459</c:v>
                </c:pt>
                <c:pt idx="11">
                  <c:v>60.41747922717286</c:v>
                </c:pt>
                <c:pt idx="12">
                  <c:v>62.36480846214874</c:v>
                </c:pt>
                <c:pt idx="13">
                  <c:v>41.54199912165802</c:v>
                </c:pt>
                <c:pt idx="14">
                  <c:v>61.02884974198605</c:v>
                </c:pt>
                <c:pt idx="15">
                  <c:v>48.14791885244649</c:v>
                </c:pt>
                <c:pt idx="16">
                  <c:v>76.28553972708583</c:v>
                </c:pt>
                <c:pt idx="17">
                  <c:v>52.509047581226405</c:v>
                </c:pt>
                <c:pt idx="18">
                  <c:v>63.680985299645684</c:v>
                </c:pt>
                <c:pt idx="19">
                  <c:v>50.84251558647618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68.28629013920079</c:v>
                </c:pt>
                <c:pt idx="1">
                  <c:v>66.41015245626161</c:v>
                </c:pt>
                <c:pt idx="2">
                  <c:v>60.93620290756405</c:v>
                </c:pt>
                <c:pt idx="3">
                  <c:v>58.682305923911045</c:v>
                </c:pt>
                <c:pt idx="4">
                  <c:v>58.146818998734815</c:v>
                </c:pt>
                <c:pt idx="5">
                  <c:v>58.04177588766712</c:v>
                </c:pt>
                <c:pt idx="6">
                  <c:v>58.034525888603994</c:v>
                </c:pt>
                <c:pt idx="7">
                  <c:v>57.215048893924035</c:v>
                </c:pt>
                <c:pt idx="8">
                  <c:v>55.71709227716002</c:v>
                </c:pt>
                <c:pt idx="9">
                  <c:v>54.60240429107727</c:v>
                </c:pt>
                <c:pt idx="10">
                  <c:v>54.10698184186542</c:v>
                </c:pt>
                <c:pt idx="11">
                  <c:v>54.01385774219547</c:v>
                </c:pt>
                <c:pt idx="12">
                  <c:v>53.11637483340965</c:v>
                </c:pt>
                <c:pt idx="13">
                  <c:v>52.70748452683358</c:v>
                </c:pt>
                <c:pt idx="14">
                  <c:v>52.267178547215565</c:v>
                </c:pt>
                <c:pt idx="15">
                  <c:v>51.52352441164187</c:v>
                </c:pt>
                <c:pt idx="16">
                  <c:v>51.27298768536422</c:v>
                </c:pt>
                <c:pt idx="17">
                  <c:v>49.47604690432284</c:v>
                </c:pt>
                <c:pt idx="18">
                  <c:v>49.367676367038825</c:v>
                </c:pt>
                <c:pt idx="19">
                  <c:v>48.50348868994664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53.629511581624925</c:v>
                </c:pt>
                <c:pt idx="1">
                  <c:v>43.31617291686995</c:v>
                </c:pt>
                <c:pt idx="2">
                  <c:v>61.96269480946632</c:v>
                </c:pt>
                <c:pt idx="3">
                  <c:v>58.84763910661964</c:v>
                </c:pt>
                <c:pt idx="4">
                  <c:v>46.626061744238314</c:v>
                </c:pt>
                <c:pt idx="5">
                  <c:v>61.148643295087176</c:v>
                </c:pt>
                <c:pt idx="6">
                  <c:v>55.21273318638252</c:v>
                </c:pt>
                <c:pt idx="7">
                  <c:v>45.84341471975715</c:v>
                </c:pt>
                <c:pt idx="8">
                  <c:v>59.00328975340321</c:v>
                </c:pt>
                <c:pt idx="9">
                  <c:v>42.23173377110149</c:v>
                </c:pt>
                <c:pt idx="10">
                  <c:v>54.590605218408356</c:v>
                </c:pt>
                <c:pt idx="11">
                  <c:v>53.55808736074791</c:v>
                </c:pt>
                <c:pt idx="12">
                  <c:v>42.17274708803984</c:v>
                </c:pt>
                <c:pt idx="13">
                  <c:v>37.60412883744013</c:v>
                </c:pt>
                <c:pt idx="14">
                  <c:v>44.33904072687765</c:v>
                </c:pt>
                <c:pt idx="15">
                  <c:v>46.96036303558216</c:v>
                </c:pt>
                <c:pt idx="16">
                  <c:v>50.276788466001186</c:v>
                </c:pt>
                <c:pt idx="17">
                  <c:v>43.74678162879269</c:v>
                </c:pt>
                <c:pt idx="18">
                  <c:v>51.96183514398416</c:v>
                </c:pt>
                <c:pt idx="19">
                  <c:v>54.417437464368206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68.28629013920079</c:v>
                </c:pt>
                <c:pt idx="1">
                  <c:v>66.41015245626161</c:v>
                </c:pt>
                <c:pt idx="2">
                  <c:v>60.93620290756405</c:v>
                </c:pt>
                <c:pt idx="3">
                  <c:v>58.682305923911045</c:v>
                </c:pt>
                <c:pt idx="4">
                  <c:v>58.146818998734815</c:v>
                </c:pt>
                <c:pt idx="5">
                  <c:v>58.04177588766712</c:v>
                </c:pt>
                <c:pt idx="6">
                  <c:v>58.034525888603994</c:v>
                </c:pt>
                <c:pt idx="7">
                  <c:v>57.215048893924035</c:v>
                </c:pt>
                <c:pt idx="8">
                  <c:v>55.71709227716002</c:v>
                </c:pt>
                <c:pt idx="9">
                  <c:v>54.60240429107727</c:v>
                </c:pt>
                <c:pt idx="10">
                  <c:v>54.10698184186542</c:v>
                </c:pt>
                <c:pt idx="11">
                  <c:v>54.01385774219547</c:v>
                </c:pt>
                <c:pt idx="12">
                  <c:v>53.11637483340965</c:v>
                </c:pt>
                <c:pt idx="13">
                  <c:v>52.70748452683358</c:v>
                </c:pt>
                <c:pt idx="14">
                  <c:v>52.267178547215565</c:v>
                </c:pt>
                <c:pt idx="15">
                  <c:v>51.52352441164187</c:v>
                </c:pt>
                <c:pt idx="16">
                  <c:v>51.27298768536422</c:v>
                </c:pt>
                <c:pt idx="17">
                  <c:v>49.47604690432284</c:v>
                </c:pt>
                <c:pt idx="18">
                  <c:v>49.367676367038825</c:v>
                </c:pt>
                <c:pt idx="19">
                  <c:v>48.50348868994664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52.317319671727766</c:v>
                </c:pt>
                <c:pt idx="1">
                  <c:v>37.525512536283976</c:v>
                </c:pt>
                <c:pt idx="2">
                  <c:v>44.21652518557792</c:v>
                </c:pt>
                <c:pt idx="3">
                  <c:v>45.46689854015278</c:v>
                </c:pt>
                <c:pt idx="4">
                  <c:v>49.55159407386648</c:v>
                </c:pt>
                <c:pt idx="5">
                  <c:v>52.72847226817667</c:v>
                </c:pt>
                <c:pt idx="6">
                  <c:v>56.89857286600192</c:v>
                </c:pt>
                <c:pt idx="7">
                  <c:v>43.49709810279351</c:v>
                </c:pt>
                <c:pt idx="8">
                  <c:v>56.482660857378896</c:v>
                </c:pt>
                <c:pt idx="9">
                  <c:v>57.715045181081756</c:v>
                </c:pt>
                <c:pt idx="10">
                  <c:v>48.69465076522048</c:v>
                </c:pt>
                <c:pt idx="11">
                  <c:v>36.42812967329333</c:v>
                </c:pt>
                <c:pt idx="12">
                  <c:v>54.996953859215985</c:v>
                </c:pt>
                <c:pt idx="13">
                  <c:v>42.55887278635094</c:v>
                </c:pt>
                <c:pt idx="14">
                  <c:v>34.41523781243281</c:v>
                </c:pt>
                <c:pt idx="15">
                  <c:v>49.3520209848492</c:v>
                </c:pt>
                <c:pt idx="16">
                  <c:v>47.02053098308309</c:v>
                </c:pt>
                <c:pt idx="17">
                  <c:v>57.564079853706225</c:v>
                </c:pt>
                <c:pt idx="18">
                  <c:v>50.12642560349557</c:v>
                </c:pt>
                <c:pt idx="19">
                  <c:v>45.313760738087566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68.28629013920079</c:v>
                </c:pt>
                <c:pt idx="1">
                  <c:v>66.41015245626161</c:v>
                </c:pt>
                <c:pt idx="2">
                  <c:v>60.93620290756405</c:v>
                </c:pt>
                <c:pt idx="3">
                  <c:v>58.682305923911045</c:v>
                </c:pt>
                <c:pt idx="4">
                  <c:v>58.146818998734815</c:v>
                </c:pt>
                <c:pt idx="5">
                  <c:v>58.04177588766712</c:v>
                </c:pt>
                <c:pt idx="6">
                  <c:v>58.034525888603994</c:v>
                </c:pt>
                <c:pt idx="7">
                  <c:v>57.215048893924035</c:v>
                </c:pt>
                <c:pt idx="8">
                  <c:v>55.71709227716002</c:v>
                </c:pt>
                <c:pt idx="9">
                  <c:v>54.60240429107727</c:v>
                </c:pt>
                <c:pt idx="10">
                  <c:v>54.10698184186542</c:v>
                </c:pt>
                <c:pt idx="11">
                  <c:v>54.01385774219547</c:v>
                </c:pt>
                <c:pt idx="12">
                  <c:v>53.11637483340965</c:v>
                </c:pt>
                <c:pt idx="13">
                  <c:v>52.70748452683358</c:v>
                </c:pt>
                <c:pt idx="14">
                  <c:v>52.267178547215565</c:v>
                </c:pt>
                <c:pt idx="15">
                  <c:v>51.52352441164187</c:v>
                </c:pt>
                <c:pt idx="16">
                  <c:v>51.27298768536422</c:v>
                </c:pt>
                <c:pt idx="17">
                  <c:v>49.47604690432284</c:v>
                </c:pt>
                <c:pt idx="18">
                  <c:v>49.367676367038825</c:v>
                </c:pt>
                <c:pt idx="19">
                  <c:v>48.50348868994664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26.80723204313603</c:v>
                </c:pt>
                <c:pt idx="1">
                  <c:v>1.56058597161089</c:v>
                </c:pt>
                <c:pt idx="2">
                  <c:v>2.788411242314452</c:v>
                </c:pt>
                <c:pt idx="3">
                  <c:v>2.553698330862561</c:v>
                </c:pt>
                <c:pt idx="4">
                  <c:v>30.699231655211413</c:v>
                </c:pt>
                <c:pt idx="5">
                  <c:v>6.567787491373004</c:v>
                </c:pt>
                <c:pt idx="6">
                  <c:v>3.1228378652848345</c:v>
                </c:pt>
                <c:pt idx="7">
                  <c:v>2.313324556993541</c:v>
                </c:pt>
                <c:pt idx="8">
                  <c:v>5.327836908076191</c:v>
                </c:pt>
                <c:pt idx="9">
                  <c:v>1.957280997331412</c:v>
                </c:pt>
                <c:pt idx="10">
                  <c:v>1.002483383070606</c:v>
                </c:pt>
                <c:pt idx="11">
                  <c:v>0.9547190942388082</c:v>
                </c:pt>
                <c:pt idx="12">
                  <c:v>4.692118624113261</c:v>
                </c:pt>
                <c:pt idx="13">
                  <c:v>1.7116016457279721</c:v>
                </c:pt>
                <c:pt idx="14">
                  <c:v>11.89245624952706</c:v>
                </c:pt>
                <c:pt idx="15">
                  <c:v>2.19433628417894</c:v>
                </c:pt>
                <c:pt idx="16">
                  <c:v>2.162852701457874</c:v>
                </c:pt>
                <c:pt idx="17">
                  <c:v>0.8117306505909114</c:v>
                </c:pt>
                <c:pt idx="18">
                  <c:v>1.5225609327458796</c:v>
                </c:pt>
                <c:pt idx="19">
                  <c:v>2.7124203622796825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68.28629013920079</c:v>
                </c:pt>
                <c:pt idx="1">
                  <c:v>66.41015245626161</c:v>
                </c:pt>
                <c:pt idx="2">
                  <c:v>60.93620290756405</c:v>
                </c:pt>
                <c:pt idx="3">
                  <c:v>58.682305923911045</c:v>
                </c:pt>
                <c:pt idx="4">
                  <c:v>58.146818998734815</c:v>
                </c:pt>
                <c:pt idx="5">
                  <c:v>58.04177588766712</c:v>
                </c:pt>
                <c:pt idx="6">
                  <c:v>58.034525888603994</c:v>
                </c:pt>
                <c:pt idx="7">
                  <c:v>57.215048893924035</c:v>
                </c:pt>
                <c:pt idx="8">
                  <c:v>55.71709227716002</c:v>
                </c:pt>
                <c:pt idx="9">
                  <c:v>54.60240429107727</c:v>
                </c:pt>
                <c:pt idx="10">
                  <c:v>54.10698184186542</c:v>
                </c:pt>
                <c:pt idx="11">
                  <c:v>54.01385774219547</c:v>
                </c:pt>
                <c:pt idx="12">
                  <c:v>53.11637483340965</c:v>
                </c:pt>
                <c:pt idx="13">
                  <c:v>52.70748452683358</c:v>
                </c:pt>
                <c:pt idx="14">
                  <c:v>52.267178547215565</c:v>
                </c:pt>
                <c:pt idx="15">
                  <c:v>51.52352441164187</c:v>
                </c:pt>
                <c:pt idx="16">
                  <c:v>51.27298768536422</c:v>
                </c:pt>
                <c:pt idx="17">
                  <c:v>49.47604690432284</c:v>
                </c:pt>
                <c:pt idx="18">
                  <c:v>49.367676367038825</c:v>
                </c:pt>
                <c:pt idx="19">
                  <c:v>48.50348868994664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14.737146444298247</c:v>
                </c:pt>
                <c:pt idx="1">
                  <c:v>27.202031715561716</c:v>
                </c:pt>
                <c:pt idx="2">
                  <c:v>36.23775005879311</c:v>
                </c:pt>
                <c:pt idx="3">
                  <c:v>20.380726212962994</c:v>
                </c:pt>
                <c:pt idx="4">
                  <c:v>43.226080403139925</c:v>
                </c:pt>
                <c:pt idx="5">
                  <c:v>32.020753773940505</c:v>
                </c:pt>
                <c:pt idx="6">
                  <c:v>53.275736926263335</c:v>
                </c:pt>
                <c:pt idx="7">
                  <c:v>35.30506680269866</c:v>
                </c:pt>
                <c:pt idx="8">
                  <c:v>39.075738017251254</c:v>
                </c:pt>
                <c:pt idx="9">
                  <c:v>27.66271949277904</c:v>
                </c:pt>
                <c:pt idx="10">
                  <c:v>48.89421180684316</c:v>
                </c:pt>
                <c:pt idx="11">
                  <c:v>51.224411274481206</c:v>
                </c:pt>
                <c:pt idx="12">
                  <c:v>28.48974245205152</c:v>
                </c:pt>
                <c:pt idx="13">
                  <c:v>33.416029740920365</c:v>
                </c:pt>
                <c:pt idx="14">
                  <c:v>53.305734440998926</c:v>
                </c:pt>
                <c:pt idx="15">
                  <c:v>19.869368665031274</c:v>
                </c:pt>
                <c:pt idx="16">
                  <c:v>27.145248607347668</c:v>
                </c:pt>
                <c:pt idx="17">
                  <c:v>40.986662235358885</c:v>
                </c:pt>
                <c:pt idx="18">
                  <c:v>42.004836985886456</c:v>
                </c:pt>
                <c:pt idx="19">
                  <c:v>60.82759365725351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68.28629013920079</c:v>
                </c:pt>
                <c:pt idx="1">
                  <c:v>66.41015245626161</c:v>
                </c:pt>
                <c:pt idx="2">
                  <c:v>60.93620290756405</c:v>
                </c:pt>
                <c:pt idx="3">
                  <c:v>58.682305923911045</c:v>
                </c:pt>
                <c:pt idx="4">
                  <c:v>58.146818998734815</c:v>
                </c:pt>
                <c:pt idx="5">
                  <c:v>58.04177588766712</c:v>
                </c:pt>
                <c:pt idx="6">
                  <c:v>58.034525888603994</c:v>
                </c:pt>
                <c:pt idx="7">
                  <c:v>57.215048893924035</c:v>
                </c:pt>
                <c:pt idx="8">
                  <c:v>55.71709227716002</c:v>
                </c:pt>
                <c:pt idx="9">
                  <c:v>54.60240429107727</c:v>
                </c:pt>
                <c:pt idx="10">
                  <c:v>54.10698184186542</c:v>
                </c:pt>
                <c:pt idx="11">
                  <c:v>54.01385774219547</c:v>
                </c:pt>
                <c:pt idx="12">
                  <c:v>53.11637483340965</c:v>
                </c:pt>
                <c:pt idx="13">
                  <c:v>52.70748452683358</c:v>
                </c:pt>
                <c:pt idx="14">
                  <c:v>52.267178547215565</c:v>
                </c:pt>
                <c:pt idx="15">
                  <c:v>51.52352441164187</c:v>
                </c:pt>
                <c:pt idx="16">
                  <c:v>51.27298768536422</c:v>
                </c:pt>
                <c:pt idx="17">
                  <c:v>49.47604690432284</c:v>
                </c:pt>
                <c:pt idx="18">
                  <c:v>49.367676367038825</c:v>
                </c:pt>
                <c:pt idx="19">
                  <c:v>48.50348868994664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28.820450777551496</c:v>
                </c:pt>
                <c:pt idx="1">
                  <c:v>35.53712544879771</c:v>
                </c:pt>
                <c:pt idx="2">
                  <c:v>33.477094735762755</c:v>
                </c:pt>
                <c:pt idx="3">
                  <c:v>36.861950993216155</c:v>
                </c:pt>
                <c:pt idx="4">
                  <c:v>23.670008305739422</c:v>
                </c:pt>
                <c:pt idx="5">
                  <c:v>28.28233457146001</c:v>
                </c:pt>
                <c:pt idx="6">
                  <c:v>17.38866089077333</c:v>
                </c:pt>
                <c:pt idx="7">
                  <c:v>24.00582746188875</c:v>
                </c:pt>
                <c:pt idx="8">
                  <c:v>33.9086971154255</c:v>
                </c:pt>
                <c:pt idx="9">
                  <c:v>28.62496173264358</c:v>
                </c:pt>
                <c:pt idx="10">
                  <c:v>32.40750847795667</c:v>
                </c:pt>
                <c:pt idx="11">
                  <c:v>19.01440518996524</c:v>
                </c:pt>
                <c:pt idx="12">
                  <c:v>29.64403063330095</c:v>
                </c:pt>
                <c:pt idx="13">
                  <c:v>48.97577464386534</c:v>
                </c:pt>
                <c:pt idx="14">
                  <c:v>24.883273205339194</c:v>
                </c:pt>
                <c:pt idx="15">
                  <c:v>38.073513537901746</c:v>
                </c:pt>
                <c:pt idx="16">
                  <c:v>30.31744318519621</c:v>
                </c:pt>
                <c:pt idx="17">
                  <c:v>39.32616591950024</c:v>
                </c:pt>
                <c:pt idx="18">
                  <c:v>20.473336093026052</c:v>
                </c:pt>
                <c:pt idx="19">
                  <c:v>19.765245737117468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49.85620822756752</c:v>
                </c:pt>
                <c:pt idx="1">
                  <c:v>49.698721659665964</c:v>
                </c:pt>
                <c:pt idx="2">
                  <c:v>46.50096673202394</c:v>
                </c:pt>
                <c:pt idx="3">
                  <c:v>46.209319859257384</c:v>
                </c:pt>
                <c:pt idx="4">
                  <c:v>37.67388733089098</c:v>
                </c:pt>
                <c:pt idx="5">
                  <c:v>36.74028025955931</c:v>
                </c:pt>
                <c:pt idx="6">
                  <c:v>36.43638719399997</c:v>
                </c:pt>
                <c:pt idx="7">
                  <c:v>36.31310987646478</c:v>
                </c:pt>
                <c:pt idx="8">
                  <c:v>34.4195061874512</c:v>
                </c:pt>
                <c:pt idx="9">
                  <c:v>34.30440827258683</c:v>
                </c:pt>
                <c:pt idx="10">
                  <c:v>33.79498620160081</c:v>
                </c:pt>
                <c:pt idx="11">
                  <c:v>33.66563062133146</c:v>
                </c:pt>
                <c:pt idx="12">
                  <c:v>31.919638483409</c:v>
                </c:pt>
                <c:pt idx="13">
                  <c:v>30.327999338809356</c:v>
                </c:pt>
                <c:pt idx="14">
                  <c:v>30.295325893669524</c:v>
                </c:pt>
                <c:pt idx="15">
                  <c:v>30.01450745571355</c:v>
                </c:pt>
                <c:pt idx="16">
                  <c:v>29.03586745400068</c:v>
                </c:pt>
                <c:pt idx="17">
                  <c:v>28.773056141174816</c:v>
                </c:pt>
                <c:pt idx="18">
                  <c:v>28.44173293576581</c:v>
                </c:pt>
                <c:pt idx="19">
                  <c:v>28.272336121830488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44.21652518557792</c:v>
                </c:pt>
                <c:pt idx="1">
                  <c:v>51.64458034781857</c:v>
                </c:pt>
                <c:pt idx="2">
                  <c:v>41.87507679564064</c:v>
                </c:pt>
                <c:pt idx="3">
                  <c:v>50.12642560349557</c:v>
                </c:pt>
                <c:pt idx="4">
                  <c:v>54.68885953908657</c:v>
                </c:pt>
                <c:pt idx="5">
                  <c:v>58.226100308782655</c:v>
                </c:pt>
                <c:pt idx="6">
                  <c:v>49.49480830843994</c:v>
                </c:pt>
                <c:pt idx="7">
                  <c:v>46.26887469878805</c:v>
                </c:pt>
                <c:pt idx="8">
                  <c:v>48.422168658062596</c:v>
                </c:pt>
                <c:pt idx="9">
                  <c:v>57.564079853706225</c:v>
                </c:pt>
                <c:pt idx="10">
                  <c:v>57.715045181081756</c:v>
                </c:pt>
                <c:pt idx="11">
                  <c:v>45.313760738087566</c:v>
                </c:pt>
                <c:pt idx="12">
                  <c:v>53.785611904136495</c:v>
                </c:pt>
                <c:pt idx="13">
                  <c:v>56.89857286600192</c:v>
                </c:pt>
                <c:pt idx="14">
                  <c:v>59.643114365880976</c:v>
                </c:pt>
                <c:pt idx="15">
                  <c:v>54.996953859215985</c:v>
                </c:pt>
                <c:pt idx="16">
                  <c:v>52.317319671727766</c:v>
                </c:pt>
                <c:pt idx="17">
                  <c:v>42.44821942624796</c:v>
                </c:pt>
                <c:pt idx="18">
                  <c:v>55.37781853504014</c:v>
                </c:pt>
                <c:pt idx="19">
                  <c:v>42.55887278635094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68.28629013920079</c:v>
                </c:pt>
                <c:pt idx="1">
                  <c:v>66.41015245626161</c:v>
                </c:pt>
                <c:pt idx="2">
                  <c:v>60.93620290756405</c:v>
                </c:pt>
                <c:pt idx="3">
                  <c:v>58.682305923911045</c:v>
                </c:pt>
                <c:pt idx="4">
                  <c:v>58.146818998734815</c:v>
                </c:pt>
                <c:pt idx="5">
                  <c:v>58.04177588766712</c:v>
                </c:pt>
                <c:pt idx="6">
                  <c:v>58.034525888603994</c:v>
                </c:pt>
                <c:pt idx="7">
                  <c:v>57.215048893924035</c:v>
                </c:pt>
                <c:pt idx="8">
                  <c:v>55.71709227716002</c:v>
                </c:pt>
                <c:pt idx="9">
                  <c:v>54.60240429107727</c:v>
                </c:pt>
                <c:pt idx="10">
                  <c:v>54.10698184186542</c:v>
                </c:pt>
                <c:pt idx="11">
                  <c:v>54.01385774219547</c:v>
                </c:pt>
                <c:pt idx="12">
                  <c:v>53.11637483340965</c:v>
                </c:pt>
                <c:pt idx="13">
                  <c:v>52.70748452683358</c:v>
                </c:pt>
                <c:pt idx="14">
                  <c:v>52.267178547215565</c:v>
                </c:pt>
                <c:pt idx="15">
                  <c:v>51.52352441164187</c:v>
                </c:pt>
                <c:pt idx="16">
                  <c:v>51.27298768536422</c:v>
                </c:pt>
                <c:pt idx="17">
                  <c:v>49.47604690432284</c:v>
                </c:pt>
                <c:pt idx="18">
                  <c:v>49.367676367038825</c:v>
                </c:pt>
                <c:pt idx="19">
                  <c:v>48.50348868994664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中医经典科</c:v>
                </c:pt>
                <c:pt idx="1">
                  <c:v>脾胃病科</c:v>
                </c:pt>
                <c:pt idx="2">
                  <c:v>小儿推拿科</c:v>
                </c:pt>
                <c:pt idx="3">
                  <c:v>胸外科</c:v>
                </c:pt>
                <c:pt idx="4">
                  <c:v>微创骨科</c:v>
                </c:pt>
                <c:pt idx="5">
                  <c:v>心病三科</c:v>
                </c:pt>
                <c:pt idx="6">
                  <c:v>妇科</c:v>
                </c:pt>
                <c:pt idx="7">
                  <c:v>康复科</c:v>
                </c:pt>
                <c:pt idx="8">
                  <c:v>骨科</c:v>
                </c:pt>
                <c:pt idx="9">
                  <c:v>风湿病科</c:v>
                </c:pt>
                <c:pt idx="10">
                  <c:v>消化内科</c:v>
                </c:pt>
                <c:pt idx="11">
                  <c:v>肿瘤内科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西区重症医学科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重症医学科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30.844499718634438</c:v>
                </c:pt>
                <c:pt idx="1">
                  <c:v>36.84704977628314</c:v>
                </c:pt>
                <c:pt idx="2">
                  <c:v>74.38619452265003</c:v>
                </c:pt>
                <c:pt idx="3">
                  <c:v>54.14844447065895</c:v>
                </c:pt>
                <c:pt idx="4">
                  <c:v>63.27395388308446</c:v>
                </c:pt>
                <c:pt idx="5">
                  <c:v>42.2738757407696</c:v>
                </c:pt>
                <c:pt idx="6">
                  <c:v>56.435472029023494</c:v>
                </c:pt>
                <c:pt idx="7">
                  <c:v>52.96790810038802</c:v>
                </c:pt>
                <c:pt idx="8">
                  <c:v>58.68247227371134</c:v>
                </c:pt>
                <c:pt idx="9">
                  <c:v>58.132206164443005</c:v>
                </c:pt>
                <c:pt idx="10">
                  <c:v>36.566153379945824</c:v>
                </c:pt>
                <c:pt idx="11">
                  <c:v>66.00770579199309</c:v>
                </c:pt>
                <c:pt idx="12">
                  <c:v>17.589611332456542</c:v>
                </c:pt>
                <c:pt idx="13">
                  <c:v>69.24094308974263</c:v>
                </c:pt>
                <c:pt idx="14">
                  <c:v>54.49984298530453</c:v>
                </c:pt>
                <c:pt idx="15">
                  <c:v>80.13023908745902</c:v>
                </c:pt>
                <c:pt idx="16">
                  <c:v>44.38064659496349</c:v>
                </c:pt>
                <c:pt idx="17">
                  <c:v>23.231389273564687</c:v>
                </c:pt>
                <c:pt idx="18">
                  <c:v>75.51163182007444</c:v>
                </c:pt>
                <c:pt idx="19">
                  <c:v>57.38942605473911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74.14083401355441</c:v>
                </c:pt>
                <c:pt idx="1">
                  <c:v>67.47077090471318</c:v>
                </c:pt>
                <c:pt idx="2">
                  <c:v>63.19929086640925</c:v>
                </c:pt>
                <c:pt idx="3">
                  <c:v>62.15294932755734</c:v>
                </c:pt>
                <c:pt idx="4">
                  <c:v>62.06282744204784</c:v>
                </c:pt>
                <c:pt idx="5">
                  <c:v>60.82759365725351</c:v>
                </c:pt>
                <c:pt idx="6">
                  <c:v>60.72508210721912</c:v>
                </c:pt>
                <c:pt idx="7">
                  <c:v>59.548090373356445</c:v>
                </c:pt>
                <c:pt idx="8">
                  <c:v>55.08750570010098</c:v>
                </c:pt>
                <c:pt idx="9">
                  <c:v>54.93924436460026</c:v>
                </c:pt>
                <c:pt idx="10">
                  <c:v>54.931618092149336</c:v>
                </c:pt>
                <c:pt idx="11">
                  <c:v>53.60099644733454</c:v>
                </c:pt>
                <c:pt idx="12">
                  <c:v>53.543426828573864</c:v>
                </c:pt>
                <c:pt idx="13">
                  <c:v>53.535702071680845</c:v>
                </c:pt>
                <c:pt idx="14">
                  <c:v>53.470805914791285</c:v>
                </c:pt>
                <c:pt idx="15">
                  <c:v>53.305734440998926</c:v>
                </c:pt>
                <c:pt idx="16">
                  <c:v>53.275736926263335</c:v>
                </c:pt>
                <c:pt idx="17">
                  <c:v>53.10329383659775</c:v>
                </c:pt>
                <c:pt idx="18">
                  <c:v>52.76700309160686</c:v>
                </c:pt>
                <c:pt idx="19">
                  <c:v>51.224411274481206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15.719842696285388</c:v>
                </c:pt>
                <c:pt idx="1">
                  <c:v>12.464085512989303</c:v>
                </c:pt>
                <c:pt idx="2">
                  <c:v>15.827405754216695</c:v>
                </c:pt>
                <c:pt idx="3">
                  <c:v>19.619154691943862</c:v>
                </c:pt>
                <c:pt idx="4">
                  <c:v>19.655603213513302</c:v>
                </c:pt>
                <c:pt idx="5">
                  <c:v>33.66563062133146</c:v>
                </c:pt>
                <c:pt idx="6">
                  <c:v>25.99735936062941</c:v>
                </c:pt>
                <c:pt idx="7">
                  <c:v>21.664160541792253</c:v>
                </c:pt>
                <c:pt idx="8">
                  <c:v>28.773056141174816</c:v>
                </c:pt>
                <c:pt idx="9">
                  <c:v>16.364181208366293</c:v>
                </c:pt>
                <c:pt idx="10">
                  <c:v>8.732420916846895</c:v>
                </c:pt>
                <c:pt idx="11">
                  <c:v>25.201299768437554</c:v>
                </c:pt>
                <c:pt idx="12">
                  <c:v>21.448575627157712</c:v>
                </c:pt>
                <c:pt idx="13">
                  <c:v>16.59291510399891</c:v>
                </c:pt>
                <c:pt idx="14">
                  <c:v>20.16978951492687</c:v>
                </c:pt>
                <c:pt idx="15">
                  <c:v>27.679305671312534</c:v>
                </c:pt>
                <c:pt idx="16">
                  <c:v>30.327999338809356</c:v>
                </c:pt>
                <c:pt idx="17">
                  <c:v>10.957218227288152</c:v>
                </c:pt>
                <c:pt idx="18">
                  <c:v>10.286373920729073</c:v>
                </c:pt>
                <c:pt idx="19">
                  <c:v>18.361650863436854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74.14083401355441</c:v>
                </c:pt>
                <c:pt idx="1">
                  <c:v>67.47077090471318</c:v>
                </c:pt>
                <c:pt idx="2">
                  <c:v>63.19929086640925</c:v>
                </c:pt>
                <c:pt idx="3">
                  <c:v>62.15294932755734</c:v>
                </c:pt>
                <c:pt idx="4">
                  <c:v>62.06282744204784</c:v>
                </c:pt>
                <c:pt idx="5">
                  <c:v>60.82759365725351</c:v>
                </c:pt>
                <c:pt idx="6">
                  <c:v>60.72508210721912</c:v>
                </c:pt>
                <c:pt idx="7">
                  <c:v>59.548090373356445</c:v>
                </c:pt>
                <c:pt idx="8">
                  <c:v>55.08750570010098</c:v>
                </c:pt>
                <c:pt idx="9">
                  <c:v>54.93924436460026</c:v>
                </c:pt>
                <c:pt idx="10">
                  <c:v>54.931618092149336</c:v>
                </c:pt>
                <c:pt idx="11">
                  <c:v>53.60099644733454</c:v>
                </c:pt>
                <c:pt idx="12">
                  <c:v>53.543426828573864</c:v>
                </c:pt>
                <c:pt idx="13">
                  <c:v>53.535702071680845</c:v>
                </c:pt>
                <c:pt idx="14">
                  <c:v>53.470805914791285</c:v>
                </c:pt>
                <c:pt idx="15">
                  <c:v>53.305734440998926</c:v>
                </c:pt>
                <c:pt idx="16">
                  <c:v>53.275736926263335</c:v>
                </c:pt>
                <c:pt idx="17">
                  <c:v>53.10329383659775</c:v>
                </c:pt>
                <c:pt idx="18">
                  <c:v>52.76700309160686</c:v>
                </c:pt>
                <c:pt idx="19">
                  <c:v>51.224411274481206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59.59845431448818</c:v>
                </c:pt>
                <c:pt idx="1">
                  <c:v>71.63973414520663</c:v>
                </c:pt>
                <c:pt idx="2">
                  <c:v>45.58244239686025</c:v>
                </c:pt>
                <c:pt idx="3">
                  <c:v>60.90677497014662</c:v>
                </c:pt>
                <c:pt idx="4">
                  <c:v>58.254130710234044</c:v>
                </c:pt>
                <c:pt idx="5">
                  <c:v>50.84251558647618</c:v>
                </c:pt>
                <c:pt idx="6">
                  <c:v>48.23933593191315</c:v>
                </c:pt>
                <c:pt idx="7">
                  <c:v>54.46158017651631</c:v>
                </c:pt>
                <c:pt idx="8">
                  <c:v>59.65001363601698</c:v>
                </c:pt>
                <c:pt idx="9">
                  <c:v>45.346903092593514</c:v>
                </c:pt>
                <c:pt idx="10">
                  <c:v>42.27670332033107</c:v>
                </c:pt>
                <c:pt idx="11">
                  <c:v>50.35985232681764</c:v>
                </c:pt>
                <c:pt idx="12">
                  <c:v>49.27924291103007</c:v>
                </c:pt>
                <c:pt idx="13">
                  <c:v>48.59419788584814</c:v>
                </c:pt>
                <c:pt idx="14">
                  <c:v>63.451833734354686</c:v>
                </c:pt>
                <c:pt idx="15">
                  <c:v>61.02884974198605</c:v>
                </c:pt>
                <c:pt idx="16">
                  <c:v>50.653591311013535</c:v>
                </c:pt>
                <c:pt idx="17">
                  <c:v>68.53959469464681</c:v>
                </c:pt>
                <c:pt idx="18">
                  <c:v>38.73123069438386</c:v>
                </c:pt>
                <c:pt idx="19">
                  <c:v>60.41747922717286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74.14083401355441</c:v>
                </c:pt>
                <c:pt idx="1">
                  <c:v>67.47077090471318</c:v>
                </c:pt>
                <c:pt idx="2">
                  <c:v>63.19929086640925</c:v>
                </c:pt>
                <c:pt idx="3">
                  <c:v>62.15294932755734</c:v>
                </c:pt>
                <c:pt idx="4">
                  <c:v>62.06282744204784</c:v>
                </c:pt>
                <c:pt idx="5">
                  <c:v>60.82759365725351</c:v>
                </c:pt>
                <c:pt idx="6">
                  <c:v>60.72508210721912</c:v>
                </c:pt>
                <c:pt idx="7">
                  <c:v>59.548090373356445</c:v>
                </c:pt>
                <c:pt idx="8">
                  <c:v>55.08750570010098</c:v>
                </c:pt>
                <c:pt idx="9">
                  <c:v>54.93924436460026</c:v>
                </c:pt>
                <c:pt idx="10">
                  <c:v>54.931618092149336</c:v>
                </c:pt>
                <c:pt idx="11">
                  <c:v>53.60099644733454</c:v>
                </c:pt>
                <c:pt idx="12">
                  <c:v>53.543426828573864</c:v>
                </c:pt>
                <c:pt idx="13">
                  <c:v>53.535702071680845</c:v>
                </c:pt>
                <c:pt idx="14">
                  <c:v>53.470805914791285</c:v>
                </c:pt>
                <c:pt idx="15">
                  <c:v>53.305734440998926</c:v>
                </c:pt>
                <c:pt idx="16">
                  <c:v>53.275736926263335</c:v>
                </c:pt>
                <c:pt idx="17">
                  <c:v>53.10329383659775</c:v>
                </c:pt>
                <c:pt idx="18">
                  <c:v>52.76700309160686</c:v>
                </c:pt>
                <c:pt idx="19">
                  <c:v>51.224411274481206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48.0764113941713</c:v>
                </c:pt>
                <c:pt idx="1">
                  <c:v>55.708684620313555</c:v>
                </c:pt>
                <c:pt idx="2">
                  <c:v>36.81505642581564</c:v>
                </c:pt>
                <c:pt idx="3">
                  <c:v>58.33588345361002</c:v>
                </c:pt>
                <c:pt idx="4">
                  <c:v>57.410505786213804</c:v>
                </c:pt>
                <c:pt idx="5">
                  <c:v>54.417437464368206</c:v>
                </c:pt>
                <c:pt idx="6">
                  <c:v>50.673806749340805</c:v>
                </c:pt>
                <c:pt idx="7">
                  <c:v>49.49610188981284</c:v>
                </c:pt>
                <c:pt idx="8">
                  <c:v>54.5853098615259</c:v>
                </c:pt>
                <c:pt idx="9">
                  <c:v>51.441030279124895</c:v>
                </c:pt>
                <c:pt idx="10">
                  <c:v>63.39396727757618</c:v>
                </c:pt>
                <c:pt idx="11">
                  <c:v>53.11385431430957</c:v>
                </c:pt>
                <c:pt idx="12">
                  <c:v>57.24740352574935</c:v>
                </c:pt>
                <c:pt idx="13">
                  <c:v>51.008975347568594</c:v>
                </c:pt>
                <c:pt idx="14">
                  <c:v>57.11123690403085</c:v>
                </c:pt>
                <c:pt idx="15">
                  <c:v>44.33904072687765</c:v>
                </c:pt>
                <c:pt idx="16">
                  <c:v>55.21273318638252</c:v>
                </c:pt>
                <c:pt idx="17">
                  <c:v>51.90591216914592</c:v>
                </c:pt>
                <c:pt idx="18">
                  <c:v>45.52335574499449</c:v>
                </c:pt>
                <c:pt idx="19">
                  <c:v>53.55808736074791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74.14083401355441</c:v>
                </c:pt>
                <c:pt idx="1">
                  <c:v>67.47077090471318</c:v>
                </c:pt>
                <c:pt idx="2">
                  <c:v>63.19929086640925</c:v>
                </c:pt>
                <c:pt idx="3">
                  <c:v>62.15294932755734</c:v>
                </c:pt>
                <c:pt idx="4">
                  <c:v>62.06282744204784</c:v>
                </c:pt>
                <c:pt idx="5">
                  <c:v>60.82759365725351</c:v>
                </c:pt>
                <c:pt idx="6">
                  <c:v>60.72508210721912</c:v>
                </c:pt>
                <c:pt idx="7">
                  <c:v>59.548090373356445</c:v>
                </c:pt>
                <c:pt idx="8">
                  <c:v>55.08750570010098</c:v>
                </c:pt>
                <c:pt idx="9">
                  <c:v>54.93924436460026</c:v>
                </c:pt>
                <c:pt idx="10">
                  <c:v>54.931618092149336</c:v>
                </c:pt>
                <c:pt idx="11">
                  <c:v>53.60099644733454</c:v>
                </c:pt>
                <c:pt idx="12">
                  <c:v>53.543426828573864</c:v>
                </c:pt>
                <c:pt idx="13">
                  <c:v>53.535702071680845</c:v>
                </c:pt>
                <c:pt idx="14">
                  <c:v>53.470805914791285</c:v>
                </c:pt>
                <c:pt idx="15">
                  <c:v>53.305734440998926</c:v>
                </c:pt>
                <c:pt idx="16">
                  <c:v>53.275736926263335</c:v>
                </c:pt>
                <c:pt idx="17">
                  <c:v>53.10329383659775</c:v>
                </c:pt>
                <c:pt idx="18">
                  <c:v>52.76700309160686</c:v>
                </c:pt>
                <c:pt idx="19">
                  <c:v>51.224411274481206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45.60725608385436</c:v>
                </c:pt>
                <c:pt idx="1">
                  <c:v>41.34259221250522</c:v>
                </c:pt>
                <c:pt idx="2">
                  <c:v>60.54378001610904</c:v>
                </c:pt>
                <c:pt idx="3">
                  <c:v>46.01061021417336</c:v>
                </c:pt>
                <c:pt idx="4">
                  <c:v>48.90283513096874</c:v>
                </c:pt>
                <c:pt idx="5">
                  <c:v>45.313760738087566</c:v>
                </c:pt>
                <c:pt idx="6">
                  <c:v>51.09978861934001</c:v>
                </c:pt>
                <c:pt idx="7">
                  <c:v>67.6810001428028</c:v>
                </c:pt>
                <c:pt idx="8">
                  <c:v>42.44821942624796</c:v>
                </c:pt>
                <c:pt idx="9">
                  <c:v>46.99652576360347</c:v>
                </c:pt>
                <c:pt idx="10">
                  <c:v>53.23087487592444</c:v>
                </c:pt>
                <c:pt idx="11">
                  <c:v>35.64269040911368</c:v>
                </c:pt>
                <c:pt idx="12">
                  <c:v>50.065785564288674</c:v>
                </c:pt>
                <c:pt idx="13">
                  <c:v>56.744453641583185</c:v>
                </c:pt>
                <c:pt idx="14">
                  <c:v>44.02102433132825</c:v>
                </c:pt>
                <c:pt idx="15">
                  <c:v>34.41523781243281</c:v>
                </c:pt>
                <c:pt idx="16">
                  <c:v>56.89857286600192</c:v>
                </c:pt>
                <c:pt idx="17">
                  <c:v>45.65462577034499</c:v>
                </c:pt>
                <c:pt idx="18">
                  <c:v>46.838376587506914</c:v>
                </c:pt>
                <c:pt idx="19">
                  <c:v>36.42812967329333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74.14083401355441</c:v>
                </c:pt>
                <c:pt idx="1">
                  <c:v>67.47077090471318</c:v>
                </c:pt>
                <c:pt idx="2">
                  <c:v>63.19929086640925</c:v>
                </c:pt>
                <c:pt idx="3">
                  <c:v>62.15294932755734</c:v>
                </c:pt>
                <c:pt idx="4">
                  <c:v>62.06282744204784</c:v>
                </c:pt>
                <c:pt idx="5">
                  <c:v>60.82759365725351</c:v>
                </c:pt>
                <c:pt idx="6">
                  <c:v>60.72508210721912</c:v>
                </c:pt>
                <c:pt idx="7">
                  <c:v>59.548090373356445</c:v>
                </c:pt>
                <c:pt idx="8">
                  <c:v>55.08750570010098</c:v>
                </c:pt>
                <c:pt idx="9">
                  <c:v>54.93924436460026</c:v>
                </c:pt>
                <c:pt idx="10">
                  <c:v>54.931618092149336</c:v>
                </c:pt>
                <c:pt idx="11">
                  <c:v>53.60099644733454</c:v>
                </c:pt>
                <c:pt idx="12">
                  <c:v>53.543426828573864</c:v>
                </c:pt>
                <c:pt idx="13">
                  <c:v>53.535702071680845</c:v>
                </c:pt>
                <c:pt idx="14">
                  <c:v>53.470805914791285</c:v>
                </c:pt>
                <c:pt idx="15">
                  <c:v>53.305734440998926</c:v>
                </c:pt>
                <c:pt idx="16">
                  <c:v>53.275736926263335</c:v>
                </c:pt>
                <c:pt idx="17">
                  <c:v>53.10329383659775</c:v>
                </c:pt>
                <c:pt idx="18">
                  <c:v>52.76700309160686</c:v>
                </c:pt>
                <c:pt idx="19">
                  <c:v>51.224411274481206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1.7602244987330995</c:v>
                </c:pt>
                <c:pt idx="1">
                  <c:v>25.653244194771858</c:v>
                </c:pt>
                <c:pt idx="2">
                  <c:v>2.2929006589893213</c:v>
                </c:pt>
                <c:pt idx="3">
                  <c:v>1.417220941412802</c:v>
                </c:pt>
                <c:pt idx="4">
                  <c:v>1.8488647892426202</c:v>
                </c:pt>
                <c:pt idx="5">
                  <c:v>2.7124203622796825</c:v>
                </c:pt>
                <c:pt idx="6">
                  <c:v>2.155555296399786</c:v>
                </c:pt>
                <c:pt idx="7">
                  <c:v>1.709509554542521</c:v>
                </c:pt>
                <c:pt idx="8">
                  <c:v>2.57721926020211</c:v>
                </c:pt>
                <c:pt idx="9">
                  <c:v>1.1158362355003146</c:v>
                </c:pt>
                <c:pt idx="10">
                  <c:v>4.328541955640158</c:v>
                </c:pt>
                <c:pt idx="11">
                  <c:v>1.3689156042555708</c:v>
                </c:pt>
                <c:pt idx="12">
                  <c:v>6.726398397127294</c:v>
                </c:pt>
                <c:pt idx="13">
                  <c:v>16.24401614666569</c:v>
                </c:pt>
                <c:pt idx="14">
                  <c:v>1.0047284178674312</c:v>
                </c:pt>
                <c:pt idx="15">
                  <c:v>11.89245624952706</c:v>
                </c:pt>
                <c:pt idx="16">
                  <c:v>3.1228378652848345</c:v>
                </c:pt>
                <c:pt idx="17">
                  <c:v>1.5074662147774407</c:v>
                </c:pt>
                <c:pt idx="18">
                  <c:v>16.609420699194096</c:v>
                </c:pt>
                <c:pt idx="19">
                  <c:v>0.9547190942388082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74.14083401355441</c:v>
                </c:pt>
                <c:pt idx="1">
                  <c:v>67.47077090471318</c:v>
                </c:pt>
                <c:pt idx="2">
                  <c:v>63.19929086640925</c:v>
                </c:pt>
                <c:pt idx="3">
                  <c:v>62.15294932755734</c:v>
                </c:pt>
                <c:pt idx="4">
                  <c:v>62.06282744204784</c:v>
                </c:pt>
                <c:pt idx="5">
                  <c:v>60.82759365725351</c:v>
                </c:pt>
                <c:pt idx="6">
                  <c:v>60.72508210721912</c:v>
                </c:pt>
                <c:pt idx="7">
                  <c:v>59.548090373356445</c:v>
                </c:pt>
                <c:pt idx="8">
                  <c:v>55.08750570010098</c:v>
                </c:pt>
                <c:pt idx="9">
                  <c:v>54.93924436460026</c:v>
                </c:pt>
                <c:pt idx="10">
                  <c:v>54.931618092149336</c:v>
                </c:pt>
                <c:pt idx="11">
                  <c:v>53.60099644733454</c:v>
                </c:pt>
                <c:pt idx="12">
                  <c:v>53.543426828573864</c:v>
                </c:pt>
                <c:pt idx="13">
                  <c:v>53.535702071680845</c:v>
                </c:pt>
                <c:pt idx="14">
                  <c:v>53.470805914791285</c:v>
                </c:pt>
                <c:pt idx="15">
                  <c:v>53.305734440998926</c:v>
                </c:pt>
                <c:pt idx="16">
                  <c:v>53.275736926263335</c:v>
                </c:pt>
                <c:pt idx="17">
                  <c:v>53.10329383659775</c:v>
                </c:pt>
                <c:pt idx="18">
                  <c:v>52.76700309160686</c:v>
                </c:pt>
                <c:pt idx="19">
                  <c:v>51.224411274481206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46.40697778960156</c:v>
                </c:pt>
                <c:pt idx="1">
                  <c:v>42.10010804123255</c:v>
                </c:pt>
                <c:pt idx="2">
                  <c:v>31.783630168363224</c:v>
                </c:pt>
                <c:pt idx="3">
                  <c:v>36.422151088833786</c:v>
                </c:pt>
                <c:pt idx="4">
                  <c:v>42.55651213057146</c:v>
                </c:pt>
                <c:pt idx="5">
                  <c:v>48.50348868994664</c:v>
                </c:pt>
                <c:pt idx="6">
                  <c:v>39.77453625182874</c:v>
                </c:pt>
                <c:pt idx="7">
                  <c:v>31.309109921541683</c:v>
                </c:pt>
                <c:pt idx="8">
                  <c:v>26.04370183428815</c:v>
                </c:pt>
                <c:pt idx="9">
                  <c:v>32.437936435819445</c:v>
                </c:pt>
                <c:pt idx="10">
                  <c:v>26.051710003620368</c:v>
                </c:pt>
                <c:pt idx="11">
                  <c:v>39.1196290794936</c:v>
                </c:pt>
                <c:pt idx="12">
                  <c:v>34.775957062345825</c:v>
                </c:pt>
                <c:pt idx="13">
                  <c:v>43.582982638822344</c:v>
                </c:pt>
                <c:pt idx="14">
                  <c:v>42.3525709257644</c:v>
                </c:pt>
                <c:pt idx="15">
                  <c:v>52.267178547215565</c:v>
                </c:pt>
                <c:pt idx="16">
                  <c:v>58.034525888603994</c:v>
                </c:pt>
                <c:pt idx="17">
                  <c:v>35.96374651724452</c:v>
                </c:pt>
                <c:pt idx="18">
                  <c:v>33.47418249398445</c:v>
                </c:pt>
                <c:pt idx="19">
                  <c:v>54.01385774219547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74.14083401355441</c:v>
                </c:pt>
                <c:pt idx="1">
                  <c:v>67.47077090471318</c:v>
                </c:pt>
                <c:pt idx="2">
                  <c:v>63.19929086640925</c:v>
                </c:pt>
                <c:pt idx="3">
                  <c:v>62.15294932755734</c:v>
                </c:pt>
                <c:pt idx="4">
                  <c:v>62.06282744204784</c:v>
                </c:pt>
                <c:pt idx="5">
                  <c:v>60.82759365725351</c:v>
                </c:pt>
                <c:pt idx="6">
                  <c:v>60.72508210721912</c:v>
                </c:pt>
                <c:pt idx="7">
                  <c:v>59.548090373356445</c:v>
                </c:pt>
                <c:pt idx="8">
                  <c:v>55.08750570010098</c:v>
                </c:pt>
                <c:pt idx="9">
                  <c:v>54.93924436460026</c:v>
                </c:pt>
                <c:pt idx="10">
                  <c:v>54.931618092149336</c:v>
                </c:pt>
                <c:pt idx="11">
                  <c:v>53.60099644733454</c:v>
                </c:pt>
                <c:pt idx="12">
                  <c:v>53.543426828573864</c:v>
                </c:pt>
                <c:pt idx="13">
                  <c:v>53.535702071680845</c:v>
                </c:pt>
                <c:pt idx="14">
                  <c:v>53.470805914791285</c:v>
                </c:pt>
                <c:pt idx="15">
                  <c:v>53.305734440998926</c:v>
                </c:pt>
                <c:pt idx="16">
                  <c:v>53.275736926263335</c:v>
                </c:pt>
                <c:pt idx="17">
                  <c:v>53.10329383659775</c:v>
                </c:pt>
                <c:pt idx="18">
                  <c:v>52.76700309160686</c:v>
                </c:pt>
                <c:pt idx="19">
                  <c:v>51.224411274481206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40.0761039676255</c:v>
                </c:pt>
                <c:pt idx="1">
                  <c:v>27.021834465626203</c:v>
                </c:pt>
                <c:pt idx="2">
                  <c:v>34.941255134172266</c:v>
                </c:pt>
                <c:pt idx="3">
                  <c:v>31.573944520778</c:v>
                </c:pt>
                <c:pt idx="4">
                  <c:v>22.17400036161606</c:v>
                </c:pt>
                <c:pt idx="5">
                  <c:v>19.765245737117468</c:v>
                </c:pt>
                <c:pt idx="6">
                  <c:v>35.4384050722568</c:v>
                </c:pt>
                <c:pt idx="7">
                  <c:v>32.39756197960709</c:v>
                </c:pt>
                <c:pt idx="8">
                  <c:v>42.84916196092142</c:v>
                </c:pt>
                <c:pt idx="9">
                  <c:v>27.534436242926997</c:v>
                </c:pt>
                <c:pt idx="10">
                  <c:v>29.902394751451734</c:v>
                </c:pt>
                <c:pt idx="11">
                  <c:v>26.15326876646608</c:v>
                </c:pt>
                <c:pt idx="12">
                  <c:v>25.467707054440773</c:v>
                </c:pt>
                <c:pt idx="13">
                  <c:v>31.689003877609416</c:v>
                </c:pt>
                <c:pt idx="14">
                  <c:v>33.31795207470715</c:v>
                </c:pt>
                <c:pt idx="15">
                  <c:v>24.883273205339194</c:v>
                </c:pt>
                <c:pt idx="16">
                  <c:v>17.38866089077333</c:v>
                </c:pt>
                <c:pt idx="17">
                  <c:v>25.00145805021644</c:v>
                </c:pt>
                <c:pt idx="18">
                  <c:v>32.38769910410661</c:v>
                </c:pt>
                <c:pt idx="19">
                  <c:v>19.01440518996524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74.14083401355441</c:v>
                </c:pt>
                <c:pt idx="1">
                  <c:v>67.47077090471318</c:v>
                </c:pt>
                <c:pt idx="2">
                  <c:v>63.19929086640925</c:v>
                </c:pt>
                <c:pt idx="3">
                  <c:v>62.15294932755734</c:v>
                </c:pt>
                <c:pt idx="4">
                  <c:v>62.06282744204784</c:v>
                </c:pt>
                <c:pt idx="5">
                  <c:v>60.82759365725351</c:v>
                </c:pt>
                <c:pt idx="6">
                  <c:v>60.72508210721912</c:v>
                </c:pt>
                <c:pt idx="7">
                  <c:v>59.548090373356445</c:v>
                </c:pt>
                <c:pt idx="8">
                  <c:v>55.08750570010098</c:v>
                </c:pt>
                <c:pt idx="9">
                  <c:v>54.93924436460026</c:v>
                </c:pt>
                <c:pt idx="10">
                  <c:v>54.931618092149336</c:v>
                </c:pt>
                <c:pt idx="11">
                  <c:v>53.60099644733454</c:v>
                </c:pt>
                <c:pt idx="12">
                  <c:v>53.543426828573864</c:v>
                </c:pt>
                <c:pt idx="13">
                  <c:v>53.535702071680845</c:v>
                </c:pt>
                <c:pt idx="14">
                  <c:v>53.470805914791285</c:v>
                </c:pt>
                <c:pt idx="15">
                  <c:v>53.305734440998926</c:v>
                </c:pt>
                <c:pt idx="16">
                  <c:v>53.275736926263335</c:v>
                </c:pt>
                <c:pt idx="17">
                  <c:v>53.10329383659775</c:v>
                </c:pt>
                <c:pt idx="18">
                  <c:v>52.76700309160686</c:v>
                </c:pt>
                <c:pt idx="19">
                  <c:v>51.224411274481206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妇二科</c:v>
                </c:pt>
                <c:pt idx="2">
                  <c:v>男科</c:v>
                </c:pt>
                <c:pt idx="3">
                  <c:v>心病二科</c:v>
                </c:pt>
                <c:pt idx="4">
                  <c:v>脑病三科</c:v>
                </c:pt>
                <c:pt idx="5">
                  <c:v>眼科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医院</c:v>
                </c:pt>
                <c:pt idx="9">
                  <c:v>肝胆外科</c:v>
                </c:pt>
                <c:pt idx="10">
                  <c:v>东区肾病科</c:v>
                </c:pt>
                <c:pt idx="11">
                  <c:v>普通外科</c:v>
                </c:pt>
                <c:pt idx="12">
                  <c:v>耳鼻喉科</c:v>
                </c:pt>
                <c:pt idx="13">
                  <c:v>产科</c:v>
                </c:pt>
                <c:pt idx="14">
                  <c:v>肾脏内科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心病一科</c:v>
                </c:pt>
                <c:pt idx="18">
                  <c:v>内分泌科</c:v>
                </c:pt>
                <c:pt idx="19">
                  <c:v>肿瘤内科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40.45504253762842</c:v>
                </c:pt>
                <c:pt idx="1">
                  <c:v>23.848147661970426</c:v>
                </c:pt>
                <c:pt idx="2">
                  <c:v>28.031827450265794</c:v>
                </c:pt>
                <c:pt idx="3">
                  <c:v>24.741760571363386</c:v>
                </c:pt>
                <c:pt idx="4">
                  <c:v>56.02012050282226</c:v>
                </c:pt>
                <c:pt idx="5">
                  <c:v>57.38942605473911</c:v>
                </c:pt>
                <c:pt idx="6">
                  <c:v>39.38264162828169</c:v>
                </c:pt>
                <c:pt idx="7">
                  <c:v>29.111786693681037</c:v>
                </c:pt>
                <c:pt idx="8">
                  <c:v>45.737943050424384</c:v>
                </c:pt>
                <c:pt idx="9">
                  <c:v>57.84114585048544</c:v>
                </c:pt>
                <c:pt idx="10">
                  <c:v>56.684125719487895</c:v>
                </c:pt>
                <c:pt idx="11">
                  <c:v>44.54035823181254</c:v>
                </c:pt>
                <c:pt idx="12">
                  <c:v>24.621589894790834</c:v>
                </c:pt>
                <c:pt idx="13">
                  <c:v>65.02403241117929</c:v>
                </c:pt>
                <c:pt idx="14">
                  <c:v>78.48216435891992</c:v>
                </c:pt>
                <c:pt idx="15">
                  <c:v>54.49984298530453</c:v>
                </c:pt>
                <c:pt idx="16">
                  <c:v>56.435472029023494</c:v>
                </c:pt>
                <c:pt idx="17">
                  <c:v>60.337982540624836</c:v>
                </c:pt>
                <c:pt idx="18">
                  <c:v>51.447206829569495</c:v>
                </c:pt>
                <c:pt idx="19">
                  <c:v>66.00770579199309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48.97577464386534</c:v>
                </c:pt>
                <c:pt idx="1">
                  <c:v>42.84916196092142</c:v>
                </c:pt>
                <c:pt idx="2">
                  <c:v>41.24934961660986</c:v>
                </c:pt>
                <c:pt idx="3">
                  <c:v>40.0761039676255</c:v>
                </c:pt>
                <c:pt idx="4">
                  <c:v>39.32616591950024</c:v>
                </c:pt>
                <c:pt idx="5">
                  <c:v>39.028159552746814</c:v>
                </c:pt>
                <c:pt idx="6">
                  <c:v>38.83910767451854</c:v>
                </c:pt>
                <c:pt idx="7">
                  <c:v>38.78052766967154</c:v>
                </c:pt>
                <c:pt idx="8">
                  <c:v>38.39431663377512</c:v>
                </c:pt>
                <c:pt idx="9">
                  <c:v>38.073513537901746</c:v>
                </c:pt>
                <c:pt idx="10">
                  <c:v>36.861950993216155</c:v>
                </c:pt>
                <c:pt idx="11">
                  <c:v>36.47449805972622</c:v>
                </c:pt>
                <c:pt idx="12">
                  <c:v>35.53712544879771</c:v>
                </c:pt>
                <c:pt idx="13">
                  <c:v>35.4384050722568</c:v>
                </c:pt>
                <c:pt idx="14">
                  <c:v>34.94881936423559</c:v>
                </c:pt>
                <c:pt idx="15">
                  <c:v>34.941255134172266</c:v>
                </c:pt>
                <c:pt idx="16">
                  <c:v>34.493284723635774</c:v>
                </c:pt>
                <c:pt idx="17">
                  <c:v>33.9086971154255</c:v>
                </c:pt>
                <c:pt idx="18">
                  <c:v>33.477094735762755</c:v>
                </c:pt>
                <c:pt idx="19">
                  <c:v>33.31795207470715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28.272336121830488</c:v>
                </c:pt>
                <c:pt idx="1">
                  <c:v>28.773056141174816</c:v>
                </c:pt>
                <c:pt idx="2">
                  <c:v>46.50096673202394</c:v>
                </c:pt>
                <c:pt idx="3">
                  <c:v>15.719842696285388</c:v>
                </c:pt>
                <c:pt idx="4">
                  <c:v>34.30440827258683</c:v>
                </c:pt>
                <c:pt idx="5">
                  <c:v>21.971376698045294</c:v>
                </c:pt>
                <c:pt idx="6">
                  <c:v>49.698721659665964</c:v>
                </c:pt>
                <c:pt idx="7">
                  <c:v>10.720001509887249</c:v>
                </c:pt>
                <c:pt idx="8">
                  <c:v>9.129649370794475</c:v>
                </c:pt>
                <c:pt idx="9">
                  <c:v>22.887455419949703</c:v>
                </c:pt>
                <c:pt idx="10">
                  <c:v>22.61425289716849</c:v>
                </c:pt>
                <c:pt idx="11">
                  <c:v>25.208468051690442</c:v>
                </c:pt>
                <c:pt idx="12">
                  <c:v>23.765207567400488</c:v>
                </c:pt>
                <c:pt idx="13">
                  <c:v>25.99735936062941</c:v>
                </c:pt>
                <c:pt idx="14">
                  <c:v>30.295325893669524</c:v>
                </c:pt>
                <c:pt idx="15">
                  <c:v>15.827405754216695</c:v>
                </c:pt>
                <c:pt idx="16">
                  <c:v>22.21282538779274</c:v>
                </c:pt>
                <c:pt idx="17">
                  <c:v>27.302694196758797</c:v>
                </c:pt>
                <c:pt idx="18">
                  <c:v>49.85620822756752</c:v>
                </c:pt>
                <c:pt idx="19">
                  <c:v>20.16978951492687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49.85620822756752</c:v>
                </c:pt>
                <c:pt idx="1">
                  <c:v>49.698721659665964</c:v>
                </c:pt>
                <c:pt idx="2">
                  <c:v>46.50096673202394</c:v>
                </c:pt>
                <c:pt idx="3">
                  <c:v>46.209319859257384</c:v>
                </c:pt>
                <c:pt idx="4">
                  <c:v>37.67388733089098</c:v>
                </c:pt>
                <c:pt idx="5">
                  <c:v>36.74028025955931</c:v>
                </c:pt>
                <c:pt idx="6">
                  <c:v>36.43638719399997</c:v>
                </c:pt>
                <c:pt idx="7">
                  <c:v>36.31310987646478</c:v>
                </c:pt>
                <c:pt idx="8">
                  <c:v>34.4195061874512</c:v>
                </c:pt>
                <c:pt idx="9">
                  <c:v>34.30440827258683</c:v>
                </c:pt>
                <c:pt idx="10">
                  <c:v>33.79498620160081</c:v>
                </c:pt>
                <c:pt idx="11">
                  <c:v>33.66563062133146</c:v>
                </c:pt>
                <c:pt idx="12">
                  <c:v>31.919638483409</c:v>
                </c:pt>
                <c:pt idx="13">
                  <c:v>30.327999338809356</c:v>
                </c:pt>
                <c:pt idx="14">
                  <c:v>30.295325893669524</c:v>
                </c:pt>
                <c:pt idx="15">
                  <c:v>30.01450745571355</c:v>
                </c:pt>
                <c:pt idx="16">
                  <c:v>29.03586745400068</c:v>
                </c:pt>
                <c:pt idx="17">
                  <c:v>28.773056141174816</c:v>
                </c:pt>
                <c:pt idx="18">
                  <c:v>28.44173293576581</c:v>
                </c:pt>
                <c:pt idx="19">
                  <c:v>28.272336121830488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2.788411242314452</c:v>
                </c:pt>
                <c:pt idx="1">
                  <c:v>1.6312170600791283</c:v>
                </c:pt>
                <c:pt idx="2">
                  <c:v>8.628009867452263</c:v>
                </c:pt>
                <c:pt idx="3">
                  <c:v>1.5225609327458796</c:v>
                </c:pt>
                <c:pt idx="4">
                  <c:v>1.5265102993006536</c:v>
                </c:pt>
                <c:pt idx="5">
                  <c:v>2.2410794413034925</c:v>
                </c:pt>
                <c:pt idx="6">
                  <c:v>2.836128787766949</c:v>
                </c:pt>
                <c:pt idx="7">
                  <c:v>3.232303970144935</c:v>
                </c:pt>
                <c:pt idx="8">
                  <c:v>1.2971278586771517</c:v>
                </c:pt>
                <c:pt idx="9">
                  <c:v>0.8117306505909114</c:v>
                </c:pt>
                <c:pt idx="10">
                  <c:v>1.957280997331412</c:v>
                </c:pt>
                <c:pt idx="11">
                  <c:v>2.7124203622796825</c:v>
                </c:pt>
                <c:pt idx="12">
                  <c:v>1.717370173933861</c:v>
                </c:pt>
                <c:pt idx="13">
                  <c:v>3.1228378652848345</c:v>
                </c:pt>
                <c:pt idx="14">
                  <c:v>6.761113619612885</c:v>
                </c:pt>
                <c:pt idx="15">
                  <c:v>4.692118624113261</c:v>
                </c:pt>
                <c:pt idx="16">
                  <c:v>26.80723204313603</c:v>
                </c:pt>
                <c:pt idx="17">
                  <c:v>2.57721926020211</c:v>
                </c:pt>
                <c:pt idx="18">
                  <c:v>1.302671677587783</c:v>
                </c:pt>
                <c:pt idx="19">
                  <c:v>1.7116016457279721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48.97577464386534</c:v>
                </c:pt>
                <c:pt idx="1">
                  <c:v>42.84916196092142</c:v>
                </c:pt>
                <c:pt idx="2">
                  <c:v>41.24934961660986</c:v>
                </c:pt>
                <c:pt idx="3">
                  <c:v>40.0761039676255</c:v>
                </c:pt>
                <c:pt idx="4">
                  <c:v>39.32616591950024</c:v>
                </c:pt>
                <c:pt idx="5">
                  <c:v>39.028159552746814</c:v>
                </c:pt>
                <c:pt idx="6">
                  <c:v>38.83910767451854</c:v>
                </c:pt>
                <c:pt idx="7">
                  <c:v>38.78052766967154</c:v>
                </c:pt>
                <c:pt idx="8">
                  <c:v>38.39431663377512</c:v>
                </c:pt>
                <c:pt idx="9">
                  <c:v>38.073513537901746</c:v>
                </c:pt>
                <c:pt idx="10">
                  <c:v>36.861950993216155</c:v>
                </c:pt>
                <c:pt idx="11">
                  <c:v>36.47449805972622</c:v>
                </c:pt>
                <c:pt idx="12">
                  <c:v>35.53712544879771</c:v>
                </c:pt>
                <c:pt idx="13">
                  <c:v>35.4384050722568</c:v>
                </c:pt>
                <c:pt idx="14">
                  <c:v>34.94881936423559</c:v>
                </c:pt>
                <c:pt idx="15">
                  <c:v>34.941255134172266</c:v>
                </c:pt>
                <c:pt idx="16">
                  <c:v>34.493284723635774</c:v>
                </c:pt>
                <c:pt idx="17">
                  <c:v>33.9086971154255</c:v>
                </c:pt>
                <c:pt idx="18">
                  <c:v>33.477094735762755</c:v>
                </c:pt>
                <c:pt idx="19">
                  <c:v>33.31795207470715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41.54199912165802</c:v>
                </c:pt>
                <c:pt idx="1">
                  <c:v>59.65001363601698</c:v>
                </c:pt>
                <c:pt idx="2">
                  <c:v>40.35029158647824</c:v>
                </c:pt>
                <c:pt idx="3">
                  <c:v>59.59845431448818</c:v>
                </c:pt>
                <c:pt idx="4">
                  <c:v>52.509047581226405</c:v>
                </c:pt>
                <c:pt idx="5">
                  <c:v>51.06603342774147</c:v>
                </c:pt>
                <c:pt idx="6">
                  <c:v>51.35573482023787</c:v>
                </c:pt>
                <c:pt idx="7">
                  <c:v>37.60841382150009</c:v>
                </c:pt>
                <c:pt idx="8">
                  <c:v>39.27603621160176</c:v>
                </c:pt>
                <c:pt idx="9">
                  <c:v>48.14791885244649</c:v>
                </c:pt>
                <c:pt idx="10">
                  <c:v>55.12268865588937</c:v>
                </c:pt>
                <c:pt idx="11">
                  <c:v>61.1861354219699</c:v>
                </c:pt>
                <c:pt idx="12">
                  <c:v>55.149178882593766</c:v>
                </c:pt>
                <c:pt idx="13">
                  <c:v>48.23933593191315</c:v>
                </c:pt>
                <c:pt idx="14">
                  <c:v>52.335275372526546</c:v>
                </c:pt>
                <c:pt idx="15">
                  <c:v>45.58244239686025</c:v>
                </c:pt>
                <c:pt idx="16">
                  <c:v>49.48614661046037</c:v>
                </c:pt>
                <c:pt idx="17">
                  <c:v>61.894901075284544</c:v>
                </c:pt>
                <c:pt idx="18">
                  <c:v>47.46456770123633</c:v>
                </c:pt>
                <c:pt idx="19">
                  <c:v>63.451833734354686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48.97577464386534</c:v>
                </c:pt>
                <c:pt idx="1">
                  <c:v>42.84916196092142</c:v>
                </c:pt>
                <c:pt idx="2">
                  <c:v>41.24934961660986</c:v>
                </c:pt>
                <c:pt idx="3">
                  <c:v>40.0761039676255</c:v>
                </c:pt>
                <c:pt idx="4">
                  <c:v>39.32616591950024</c:v>
                </c:pt>
                <c:pt idx="5">
                  <c:v>39.028159552746814</c:v>
                </c:pt>
                <c:pt idx="6">
                  <c:v>38.83910767451854</c:v>
                </c:pt>
                <c:pt idx="7">
                  <c:v>38.78052766967154</c:v>
                </c:pt>
                <c:pt idx="8">
                  <c:v>38.39431663377512</c:v>
                </c:pt>
                <c:pt idx="9">
                  <c:v>38.073513537901746</c:v>
                </c:pt>
                <c:pt idx="10">
                  <c:v>36.861950993216155</c:v>
                </c:pt>
                <c:pt idx="11">
                  <c:v>36.47449805972622</c:v>
                </c:pt>
                <c:pt idx="12">
                  <c:v>35.53712544879771</c:v>
                </c:pt>
                <c:pt idx="13">
                  <c:v>35.4384050722568</c:v>
                </c:pt>
                <c:pt idx="14">
                  <c:v>34.94881936423559</c:v>
                </c:pt>
                <c:pt idx="15">
                  <c:v>34.941255134172266</c:v>
                </c:pt>
                <c:pt idx="16">
                  <c:v>34.493284723635774</c:v>
                </c:pt>
                <c:pt idx="17">
                  <c:v>33.9086971154255</c:v>
                </c:pt>
                <c:pt idx="18">
                  <c:v>33.477094735762755</c:v>
                </c:pt>
                <c:pt idx="19">
                  <c:v>33.31795207470715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37.60412883744013</c:v>
                </c:pt>
                <c:pt idx="1">
                  <c:v>54.5853098615259</c:v>
                </c:pt>
                <c:pt idx="2">
                  <c:v>35.961792602569965</c:v>
                </c:pt>
                <c:pt idx="3">
                  <c:v>48.0764113941713</c:v>
                </c:pt>
                <c:pt idx="4">
                  <c:v>43.74678162879269</c:v>
                </c:pt>
                <c:pt idx="5">
                  <c:v>61.843518511219635</c:v>
                </c:pt>
                <c:pt idx="6">
                  <c:v>56.45912445690958</c:v>
                </c:pt>
                <c:pt idx="7">
                  <c:v>61.138524985534076</c:v>
                </c:pt>
                <c:pt idx="8">
                  <c:v>45.210508207065736</c:v>
                </c:pt>
                <c:pt idx="9">
                  <c:v>46.96036303558216</c:v>
                </c:pt>
                <c:pt idx="10">
                  <c:v>58.84763910661964</c:v>
                </c:pt>
                <c:pt idx="11">
                  <c:v>53.10429552720468</c:v>
                </c:pt>
                <c:pt idx="12">
                  <c:v>43.31617291686995</c:v>
                </c:pt>
                <c:pt idx="13">
                  <c:v>50.673806749340805</c:v>
                </c:pt>
                <c:pt idx="14">
                  <c:v>60.935583519573335</c:v>
                </c:pt>
                <c:pt idx="15">
                  <c:v>36.81505642581564</c:v>
                </c:pt>
                <c:pt idx="16">
                  <c:v>45.015387437838434</c:v>
                </c:pt>
                <c:pt idx="17">
                  <c:v>59.00328975340321</c:v>
                </c:pt>
                <c:pt idx="18">
                  <c:v>61.96269480946632</c:v>
                </c:pt>
                <c:pt idx="19">
                  <c:v>57.11123690403085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48.97577464386534</c:v>
                </c:pt>
                <c:pt idx="1">
                  <c:v>42.84916196092142</c:v>
                </c:pt>
                <c:pt idx="2">
                  <c:v>41.24934961660986</c:v>
                </c:pt>
                <c:pt idx="3">
                  <c:v>40.0761039676255</c:v>
                </c:pt>
                <c:pt idx="4">
                  <c:v>39.32616591950024</c:v>
                </c:pt>
                <c:pt idx="5">
                  <c:v>39.028159552746814</c:v>
                </c:pt>
                <c:pt idx="6">
                  <c:v>38.83910767451854</c:v>
                </c:pt>
                <c:pt idx="7">
                  <c:v>38.78052766967154</c:v>
                </c:pt>
                <c:pt idx="8">
                  <c:v>38.39431663377512</c:v>
                </c:pt>
                <c:pt idx="9">
                  <c:v>38.073513537901746</c:v>
                </c:pt>
                <c:pt idx="10">
                  <c:v>36.861950993216155</c:v>
                </c:pt>
                <c:pt idx="11">
                  <c:v>36.47449805972622</c:v>
                </c:pt>
                <c:pt idx="12">
                  <c:v>35.53712544879771</c:v>
                </c:pt>
                <c:pt idx="13">
                  <c:v>35.4384050722568</c:v>
                </c:pt>
                <c:pt idx="14">
                  <c:v>34.94881936423559</c:v>
                </c:pt>
                <c:pt idx="15">
                  <c:v>34.941255134172266</c:v>
                </c:pt>
                <c:pt idx="16">
                  <c:v>34.493284723635774</c:v>
                </c:pt>
                <c:pt idx="17">
                  <c:v>33.9086971154255</c:v>
                </c:pt>
                <c:pt idx="18">
                  <c:v>33.477094735762755</c:v>
                </c:pt>
                <c:pt idx="19">
                  <c:v>33.31795207470715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42.55887278635094</c:v>
                </c:pt>
                <c:pt idx="1">
                  <c:v>42.44821942624796</c:v>
                </c:pt>
                <c:pt idx="2">
                  <c:v>41.87507679564064</c:v>
                </c:pt>
                <c:pt idx="3">
                  <c:v>45.60725608385436</c:v>
                </c:pt>
                <c:pt idx="4">
                  <c:v>57.564079853706225</c:v>
                </c:pt>
                <c:pt idx="5">
                  <c:v>38.974094453764785</c:v>
                </c:pt>
                <c:pt idx="6">
                  <c:v>51.64458034781857</c:v>
                </c:pt>
                <c:pt idx="7">
                  <c:v>44.51030052902635</c:v>
                </c:pt>
                <c:pt idx="8">
                  <c:v>54.76407683518347</c:v>
                </c:pt>
                <c:pt idx="9">
                  <c:v>49.3520209848492</c:v>
                </c:pt>
                <c:pt idx="10">
                  <c:v>45.46689854015278</c:v>
                </c:pt>
                <c:pt idx="11">
                  <c:v>40.72363882072276</c:v>
                </c:pt>
                <c:pt idx="12">
                  <c:v>37.525512536283976</c:v>
                </c:pt>
                <c:pt idx="13">
                  <c:v>51.09978861934001</c:v>
                </c:pt>
                <c:pt idx="14">
                  <c:v>59.643114365880976</c:v>
                </c:pt>
                <c:pt idx="15">
                  <c:v>60.54378001610904</c:v>
                </c:pt>
                <c:pt idx="16">
                  <c:v>44.41014100551919</c:v>
                </c:pt>
                <c:pt idx="17">
                  <c:v>56.482660857378896</c:v>
                </c:pt>
                <c:pt idx="18">
                  <c:v>44.21652518557792</c:v>
                </c:pt>
                <c:pt idx="19">
                  <c:v>44.02102433132825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48.97577464386534</c:v>
                </c:pt>
                <c:pt idx="1">
                  <c:v>42.84916196092142</c:v>
                </c:pt>
                <c:pt idx="2">
                  <c:v>41.24934961660986</c:v>
                </c:pt>
                <c:pt idx="3">
                  <c:v>40.0761039676255</c:v>
                </c:pt>
                <c:pt idx="4">
                  <c:v>39.32616591950024</c:v>
                </c:pt>
                <c:pt idx="5">
                  <c:v>39.028159552746814</c:v>
                </c:pt>
                <c:pt idx="6">
                  <c:v>38.83910767451854</c:v>
                </c:pt>
                <c:pt idx="7">
                  <c:v>38.78052766967154</c:v>
                </c:pt>
                <c:pt idx="8">
                  <c:v>38.39431663377512</c:v>
                </c:pt>
                <c:pt idx="9">
                  <c:v>38.073513537901746</c:v>
                </c:pt>
                <c:pt idx="10">
                  <c:v>36.861950993216155</c:v>
                </c:pt>
                <c:pt idx="11">
                  <c:v>36.47449805972622</c:v>
                </c:pt>
                <c:pt idx="12">
                  <c:v>35.53712544879771</c:v>
                </c:pt>
                <c:pt idx="13">
                  <c:v>35.4384050722568</c:v>
                </c:pt>
                <c:pt idx="14">
                  <c:v>34.94881936423559</c:v>
                </c:pt>
                <c:pt idx="15">
                  <c:v>34.941255134172266</c:v>
                </c:pt>
                <c:pt idx="16">
                  <c:v>34.493284723635774</c:v>
                </c:pt>
                <c:pt idx="17">
                  <c:v>33.9086971154255</c:v>
                </c:pt>
                <c:pt idx="18">
                  <c:v>33.477094735762755</c:v>
                </c:pt>
                <c:pt idx="19">
                  <c:v>33.31795207470715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1.7116016457279721</c:v>
                </c:pt>
                <c:pt idx="1">
                  <c:v>2.57721926020211</c:v>
                </c:pt>
                <c:pt idx="2">
                  <c:v>8.628009867452263</c:v>
                </c:pt>
                <c:pt idx="3">
                  <c:v>1.7602244987330995</c:v>
                </c:pt>
                <c:pt idx="4">
                  <c:v>0.8117306505909114</c:v>
                </c:pt>
                <c:pt idx="5">
                  <c:v>2.17085016333127</c:v>
                </c:pt>
                <c:pt idx="6">
                  <c:v>1.6312170600791283</c:v>
                </c:pt>
                <c:pt idx="7">
                  <c:v>11.90254492529241</c:v>
                </c:pt>
                <c:pt idx="8">
                  <c:v>2.3749892951669227</c:v>
                </c:pt>
                <c:pt idx="9">
                  <c:v>2.19433628417894</c:v>
                </c:pt>
                <c:pt idx="10">
                  <c:v>2.553698330862561</c:v>
                </c:pt>
                <c:pt idx="11">
                  <c:v>2.015159114906709</c:v>
                </c:pt>
                <c:pt idx="12">
                  <c:v>1.56058597161089</c:v>
                </c:pt>
                <c:pt idx="13">
                  <c:v>2.155555296399786</c:v>
                </c:pt>
                <c:pt idx="14">
                  <c:v>6.761113619612885</c:v>
                </c:pt>
                <c:pt idx="15">
                  <c:v>2.2929006589893213</c:v>
                </c:pt>
                <c:pt idx="16">
                  <c:v>2.605511923253037</c:v>
                </c:pt>
                <c:pt idx="17">
                  <c:v>5.327836908076191</c:v>
                </c:pt>
                <c:pt idx="18">
                  <c:v>2.788411242314452</c:v>
                </c:pt>
                <c:pt idx="19">
                  <c:v>1.0047284178674312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48.97577464386534</c:v>
                </c:pt>
                <c:pt idx="1">
                  <c:v>42.84916196092142</c:v>
                </c:pt>
                <c:pt idx="2">
                  <c:v>41.24934961660986</c:v>
                </c:pt>
                <c:pt idx="3">
                  <c:v>40.0761039676255</c:v>
                </c:pt>
                <c:pt idx="4">
                  <c:v>39.32616591950024</c:v>
                </c:pt>
                <c:pt idx="5">
                  <c:v>39.028159552746814</c:v>
                </c:pt>
                <c:pt idx="6">
                  <c:v>38.83910767451854</c:v>
                </c:pt>
                <c:pt idx="7">
                  <c:v>38.78052766967154</c:v>
                </c:pt>
                <c:pt idx="8">
                  <c:v>38.39431663377512</c:v>
                </c:pt>
                <c:pt idx="9">
                  <c:v>38.073513537901746</c:v>
                </c:pt>
                <c:pt idx="10">
                  <c:v>36.861950993216155</c:v>
                </c:pt>
                <c:pt idx="11">
                  <c:v>36.47449805972622</c:v>
                </c:pt>
                <c:pt idx="12">
                  <c:v>35.53712544879771</c:v>
                </c:pt>
                <c:pt idx="13">
                  <c:v>35.4384050722568</c:v>
                </c:pt>
                <c:pt idx="14">
                  <c:v>34.94881936423559</c:v>
                </c:pt>
                <c:pt idx="15">
                  <c:v>34.941255134172266</c:v>
                </c:pt>
                <c:pt idx="16">
                  <c:v>34.493284723635774</c:v>
                </c:pt>
                <c:pt idx="17">
                  <c:v>33.9086971154255</c:v>
                </c:pt>
                <c:pt idx="18">
                  <c:v>33.477094735762755</c:v>
                </c:pt>
                <c:pt idx="19">
                  <c:v>33.31795207470715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52.70748452683358</c:v>
                </c:pt>
                <c:pt idx="1">
                  <c:v>26.04370183428815</c:v>
                </c:pt>
                <c:pt idx="2">
                  <c:v>42.063066296561374</c:v>
                </c:pt>
                <c:pt idx="3">
                  <c:v>46.40697778960156</c:v>
                </c:pt>
                <c:pt idx="4">
                  <c:v>49.47604690432284</c:v>
                </c:pt>
                <c:pt idx="5">
                  <c:v>27.539787942856318</c:v>
                </c:pt>
                <c:pt idx="6">
                  <c:v>29.69409127341814</c:v>
                </c:pt>
                <c:pt idx="7">
                  <c:v>27.581008380791317</c:v>
                </c:pt>
                <c:pt idx="8">
                  <c:v>45.260785067754966</c:v>
                </c:pt>
                <c:pt idx="9">
                  <c:v>51.52352441164187</c:v>
                </c:pt>
                <c:pt idx="10">
                  <c:v>58.682305923911045</c:v>
                </c:pt>
                <c:pt idx="11">
                  <c:v>43.03736961891177</c:v>
                </c:pt>
                <c:pt idx="12">
                  <c:v>66.41015245626161</c:v>
                </c:pt>
                <c:pt idx="13">
                  <c:v>39.77453625182874</c:v>
                </c:pt>
                <c:pt idx="14">
                  <c:v>24.906038605420388</c:v>
                </c:pt>
                <c:pt idx="15">
                  <c:v>31.783630168363224</c:v>
                </c:pt>
                <c:pt idx="16">
                  <c:v>31.479547696640022</c:v>
                </c:pt>
                <c:pt idx="17">
                  <c:v>55.71709227716002</c:v>
                </c:pt>
                <c:pt idx="18">
                  <c:v>60.93620290756405</c:v>
                </c:pt>
                <c:pt idx="19">
                  <c:v>42.3525709257644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48.97577464386534</c:v>
                </c:pt>
                <c:pt idx="1">
                  <c:v>42.84916196092142</c:v>
                </c:pt>
                <c:pt idx="2">
                  <c:v>41.24934961660986</c:v>
                </c:pt>
                <c:pt idx="3">
                  <c:v>40.0761039676255</c:v>
                </c:pt>
                <c:pt idx="4">
                  <c:v>39.32616591950024</c:v>
                </c:pt>
                <c:pt idx="5">
                  <c:v>39.028159552746814</c:v>
                </c:pt>
                <c:pt idx="6">
                  <c:v>38.83910767451854</c:v>
                </c:pt>
                <c:pt idx="7">
                  <c:v>38.78052766967154</c:v>
                </c:pt>
                <c:pt idx="8">
                  <c:v>38.39431663377512</c:v>
                </c:pt>
                <c:pt idx="9">
                  <c:v>38.073513537901746</c:v>
                </c:pt>
                <c:pt idx="10">
                  <c:v>36.861950993216155</c:v>
                </c:pt>
                <c:pt idx="11">
                  <c:v>36.47449805972622</c:v>
                </c:pt>
                <c:pt idx="12">
                  <c:v>35.53712544879771</c:v>
                </c:pt>
                <c:pt idx="13">
                  <c:v>35.4384050722568</c:v>
                </c:pt>
                <c:pt idx="14">
                  <c:v>34.94881936423559</c:v>
                </c:pt>
                <c:pt idx="15">
                  <c:v>34.941255134172266</c:v>
                </c:pt>
                <c:pt idx="16">
                  <c:v>34.493284723635774</c:v>
                </c:pt>
                <c:pt idx="17">
                  <c:v>33.9086971154255</c:v>
                </c:pt>
                <c:pt idx="18">
                  <c:v>33.477094735762755</c:v>
                </c:pt>
                <c:pt idx="19">
                  <c:v>33.31795207470715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33.416029740920365</c:v>
                </c:pt>
                <c:pt idx="1">
                  <c:v>55.08750570010098</c:v>
                </c:pt>
                <c:pt idx="2">
                  <c:v>27.83282205819018</c:v>
                </c:pt>
                <c:pt idx="3">
                  <c:v>74.14083401355441</c:v>
                </c:pt>
                <c:pt idx="4">
                  <c:v>40.986662235358885</c:v>
                </c:pt>
                <c:pt idx="5">
                  <c:v>34.816329260945075</c:v>
                </c:pt>
                <c:pt idx="6">
                  <c:v>46.39232211712828</c:v>
                </c:pt>
                <c:pt idx="7">
                  <c:v>50.580795648103575</c:v>
                </c:pt>
                <c:pt idx="8">
                  <c:v>31.133454835723885</c:v>
                </c:pt>
                <c:pt idx="9">
                  <c:v>19.869368665031274</c:v>
                </c:pt>
                <c:pt idx="10">
                  <c:v>20.380726212962994</c:v>
                </c:pt>
                <c:pt idx="11">
                  <c:v>26.18115971843917</c:v>
                </c:pt>
                <c:pt idx="12">
                  <c:v>27.202031715561716</c:v>
                </c:pt>
                <c:pt idx="13">
                  <c:v>60.72508210721912</c:v>
                </c:pt>
                <c:pt idx="14">
                  <c:v>38.87281442162026</c:v>
                </c:pt>
                <c:pt idx="15">
                  <c:v>63.19929086640925</c:v>
                </c:pt>
                <c:pt idx="16">
                  <c:v>34.58266710532163</c:v>
                </c:pt>
                <c:pt idx="17">
                  <c:v>39.075738017251254</c:v>
                </c:pt>
                <c:pt idx="18">
                  <c:v>36.23775005879311</c:v>
                </c:pt>
                <c:pt idx="19">
                  <c:v>53.470805914791285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48.97577464386534</c:v>
                </c:pt>
                <c:pt idx="1">
                  <c:v>42.84916196092142</c:v>
                </c:pt>
                <c:pt idx="2">
                  <c:v>41.24934961660986</c:v>
                </c:pt>
                <c:pt idx="3">
                  <c:v>40.0761039676255</c:v>
                </c:pt>
                <c:pt idx="4">
                  <c:v>39.32616591950024</c:v>
                </c:pt>
                <c:pt idx="5">
                  <c:v>39.028159552746814</c:v>
                </c:pt>
                <c:pt idx="6">
                  <c:v>38.83910767451854</c:v>
                </c:pt>
                <c:pt idx="7">
                  <c:v>38.78052766967154</c:v>
                </c:pt>
                <c:pt idx="8">
                  <c:v>38.39431663377512</c:v>
                </c:pt>
                <c:pt idx="9">
                  <c:v>38.073513537901746</c:v>
                </c:pt>
                <c:pt idx="10">
                  <c:v>36.861950993216155</c:v>
                </c:pt>
                <c:pt idx="11">
                  <c:v>36.47449805972622</c:v>
                </c:pt>
                <c:pt idx="12">
                  <c:v>35.53712544879771</c:v>
                </c:pt>
                <c:pt idx="13">
                  <c:v>35.4384050722568</c:v>
                </c:pt>
                <c:pt idx="14">
                  <c:v>34.94881936423559</c:v>
                </c:pt>
                <c:pt idx="15">
                  <c:v>34.941255134172266</c:v>
                </c:pt>
                <c:pt idx="16">
                  <c:v>34.493284723635774</c:v>
                </c:pt>
                <c:pt idx="17">
                  <c:v>33.9086971154255</c:v>
                </c:pt>
                <c:pt idx="18">
                  <c:v>33.477094735762755</c:v>
                </c:pt>
                <c:pt idx="19">
                  <c:v>33.31795207470715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医院</c:v>
                </c:pt>
                <c:pt idx="2">
                  <c:v>推拿科</c:v>
                </c:pt>
                <c:pt idx="3">
                  <c:v>小儿骨科</c:v>
                </c:pt>
                <c:pt idx="4">
                  <c:v>美容皮肤科</c:v>
                </c:pt>
                <c:pt idx="5">
                  <c:v>泌尿外科</c:v>
                </c:pt>
                <c:pt idx="6">
                  <c:v>脾胃科消化科合并</c:v>
                </c:pt>
                <c:pt idx="7">
                  <c:v>血液科</c:v>
                </c:pt>
                <c:pt idx="8">
                  <c:v>脑病一科</c:v>
                </c:pt>
                <c:pt idx="9">
                  <c:v>脊柱骨科</c:v>
                </c:pt>
                <c:pt idx="10">
                  <c:v>胸外科</c:v>
                </c:pt>
                <c:pt idx="11">
                  <c:v>呼吸内科</c:v>
                </c:pt>
                <c:pt idx="12">
                  <c:v>脾胃病科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男科</c:v>
                </c:pt>
                <c:pt idx="16">
                  <c:v>综合内科</c:v>
                </c:pt>
                <c:pt idx="17">
                  <c:v>骨科</c:v>
                </c:pt>
                <c:pt idx="18">
                  <c:v>小儿推拿科</c:v>
                </c:pt>
                <c:pt idx="19">
                  <c:v>肾脏内科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69.24094308974263</c:v>
                </c:pt>
                <c:pt idx="1">
                  <c:v>45.737943050424384</c:v>
                </c:pt>
                <c:pt idx="2">
                  <c:v>39.30032743747382</c:v>
                </c:pt>
                <c:pt idx="3">
                  <c:v>40.45504253762842</c:v>
                </c:pt>
                <c:pt idx="4">
                  <c:v>23.231389273564687</c:v>
                </c:pt>
                <c:pt idx="5">
                  <c:v>49.22370085282304</c:v>
                </c:pt>
                <c:pt idx="6">
                  <c:v>27.268435003273613</c:v>
                </c:pt>
                <c:pt idx="7">
                  <c:v>41.99068353684228</c:v>
                </c:pt>
                <c:pt idx="8">
                  <c:v>57.13525244211107</c:v>
                </c:pt>
                <c:pt idx="9">
                  <c:v>80.13023908745902</c:v>
                </c:pt>
                <c:pt idx="10">
                  <c:v>54.14844447065895</c:v>
                </c:pt>
                <c:pt idx="11">
                  <c:v>50.57051719540749</c:v>
                </c:pt>
                <c:pt idx="12">
                  <c:v>36.84704977628314</c:v>
                </c:pt>
                <c:pt idx="13">
                  <c:v>39.38264162828169</c:v>
                </c:pt>
                <c:pt idx="14">
                  <c:v>67.13562085008093</c:v>
                </c:pt>
                <c:pt idx="15">
                  <c:v>28.031827450265794</c:v>
                </c:pt>
                <c:pt idx="16">
                  <c:v>49.19306902495824</c:v>
                </c:pt>
                <c:pt idx="17">
                  <c:v>58.68247227371134</c:v>
                </c:pt>
                <c:pt idx="18">
                  <c:v>74.38619452265003</c:v>
                </c:pt>
                <c:pt idx="19">
                  <c:v>78.48216435891992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80.13023908745902</c:v>
                </c:pt>
                <c:pt idx="1">
                  <c:v>78.48216435891992</c:v>
                </c:pt>
                <c:pt idx="2">
                  <c:v>75.51163182007444</c:v>
                </c:pt>
                <c:pt idx="3">
                  <c:v>74.38619452265003</c:v>
                </c:pt>
                <c:pt idx="4">
                  <c:v>69.69000236499477</c:v>
                </c:pt>
                <c:pt idx="5">
                  <c:v>69.49132430533732</c:v>
                </c:pt>
                <c:pt idx="6">
                  <c:v>69.38458365482651</c:v>
                </c:pt>
                <c:pt idx="7">
                  <c:v>69.24094308974263</c:v>
                </c:pt>
                <c:pt idx="8">
                  <c:v>67.99753516591221</c:v>
                </c:pt>
                <c:pt idx="9">
                  <c:v>67.13562085008093</c:v>
                </c:pt>
                <c:pt idx="10">
                  <c:v>67.11369992456567</c:v>
                </c:pt>
                <c:pt idx="11">
                  <c:v>67.04987499596136</c:v>
                </c:pt>
                <c:pt idx="12">
                  <c:v>66.00770579199309</c:v>
                </c:pt>
                <c:pt idx="13">
                  <c:v>65.02403241117929</c:v>
                </c:pt>
                <c:pt idx="14">
                  <c:v>63.27395388308446</c:v>
                </c:pt>
                <c:pt idx="15">
                  <c:v>60.337982540624836</c:v>
                </c:pt>
                <c:pt idx="16">
                  <c:v>59.72368929407663</c:v>
                </c:pt>
                <c:pt idx="17">
                  <c:v>59.45666670584776</c:v>
                </c:pt>
                <c:pt idx="18">
                  <c:v>58.68247227371134</c:v>
                </c:pt>
                <c:pt idx="19">
                  <c:v>58.132206164443005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22.887455419949703</c:v>
                </c:pt>
                <c:pt idx="1">
                  <c:v>20.16978951492687</c:v>
                </c:pt>
                <c:pt idx="2">
                  <c:v>46.209319859257384</c:v>
                </c:pt>
                <c:pt idx="3">
                  <c:v>49.85620822756752</c:v>
                </c:pt>
                <c:pt idx="4">
                  <c:v>36.43638719399997</c:v>
                </c:pt>
                <c:pt idx="5">
                  <c:v>18.70076118755763</c:v>
                </c:pt>
                <c:pt idx="6">
                  <c:v>16.52665493266978</c:v>
                </c:pt>
                <c:pt idx="7">
                  <c:v>28.272336121830488</c:v>
                </c:pt>
                <c:pt idx="8">
                  <c:v>22.10515923078476</c:v>
                </c:pt>
                <c:pt idx="9">
                  <c:v>30.295325893669524</c:v>
                </c:pt>
                <c:pt idx="10">
                  <c:v>19.514520255471393</c:v>
                </c:pt>
                <c:pt idx="11">
                  <c:v>16.805061743693734</c:v>
                </c:pt>
                <c:pt idx="12">
                  <c:v>18.361650863436854</c:v>
                </c:pt>
                <c:pt idx="13">
                  <c:v>16.59291510399891</c:v>
                </c:pt>
                <c:pt idx="14">
                  <c:v>17.868496665409882</c:v>
                </c:pt>
                <c:pt idx="15">
                  <c:v>10.957218227288152</c:v>
                </c:pt>
                <c:pt idx="16">
                  <c:v>28.44173293576581</c:v>
                </c:pt>
                <c:pt idx="17">
                  <c:v>12.71548989247038</c:v>
                </c:pt>
                <c:pt idx="18">
                  <c:v>27.302694196758797</c:v>
                </c:pt>
                <c:pt idx="19">
                  <c:v>33.79498620160081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80.13023908745902</c:v>
                </c:pt>
                <c:pt idx="1">
                  <c:v>78.48216435891992</c:v>
                </c:pt>
                <c:pt idx="2">
                  <c:v>75.51163182007444</c:v>
                </c:pt>
                <c:pt idx="3">
                  <c:v>74.38619452265003</c:v>
                </c:pt>
                <c:pt idx="4">
                  <c:v>69.69000236499477</c:v>
                </c:pt>
                <c:pt idx="5">
                  <c:v>69.49132430533732</c:v>
                </c:pt>
                <c:pt idx="6">
                  <c:v>69.38458365482651</c:v>
                </c:pt>
                <c:pt idx="7">
                  <c:v>69.24094308974263</c:v>
                </c:pt>
                <c:pt idx="8">
                  <c:v>67.99753516591221</c:v>
                </c:pt>
                <c:pt idx="9">
                  <c:v>67.13562085008093</c:v>
                </c:pt>
                <c:pt idx="10">
                  <c:v>67.11369992456567</c:v>
                </c:pt>
                <c:pt idx="11">
                  <c:v>67.04987499596136</c:v>
                </c:pt>
                <c:pt idx="12">
                  <c:v>66.00770579199309</c:v>
                </c:pt>
                <c:pt idx="13">
                  <c:v>65.02403241117929</c:v>
                </c:pt>
                <c:pt idx="14">
                  <c:v>63.27395388308446</c:v>
                </c:pt>
                <c:pt idx="15">
                  <c:v>60.337982540624836</c:v>
                </c:pt>
                <c:pt idx="16">
                  <c:v>59.72368929407663</c:v>
                </c:pt>
                <c:pt idx="17">
                  <c:v>59.45666670584776</c:v>
                </c:pt>
                <c:pt idx="18">
                  <c:v>58.68247227371134</c:v>
                </c:pt>
                <c:pt idx="19">
                  <c:v>58.132206164443005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48.14791885244649</c:v>
                </c:pt>
                <c:pt idx="1">
                  <c:v>63.451833734354686</c:v>
                </c:pt>
                <c:pt idx="2">
                  <c:v>63.680985299645684</c:v>
                </c:pt>
                <c:pt idx="3">
                  <c:v>47.46456770123633</c:v>
                </c:pt>
                <c:pt idx="4">
                  <c:v>53.07944349290806</c:v>
                </c:pt>
                <c:pt idx="5">
                  <c:v>49.7748627085701</c:v>
                </c:pt>
                <c:pt idx="6">
                  <c:v>49.662343464978015</c:v>
                </c:pt>
                <c:pt idx="7">
                  <c:v>41.54199912165802</c:v>
                </c:pt>
                <c:pt idx="8">
                  <c:v>51.76310726301526</c:v>
                </c:pt>
                <c:pt idx="9">
                  <c:v>52.335275372526546</c:v>
                </c:pt>
                <c:pt idx="10">
                  <c:v>40.1219580628148</c:v>
                </c:pt>
                <c:pt idx="11">
                  <c:v>57.12398859545483</c:v>
                </c:pt>
                <c:pt idx="12">
                  <c:v>60.41747922717286</c:v>
                </c:pt>
                <c:pt idx="13">
                  <c:v>48.59419788584814</c:v>
                </c:pt>
                <c:pt idx="14">
                  <c:v>55.82989116387046</c:v>
                </c:pt>
                <c:pt idx="15">
                  <c:v>68.53959469464681</c:v>
                </c:pt>
                <c:pt idx="16">
                  <c:v>63.35932568338744</c:v>
                </c:pt>
                <c:pt idx="17">
                  <c:v>62.20570442110864</c:v>
                </c:pt>
                <c:pt idx="18">
                  <c:v>61.894901075284544</c:v>
                </c:pt>
                <c:pt idx="19">
                  <c:v>36.481940767736056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80.13023908745902</c:v>
                </c:pt>
                <c:pt idx="1">
                  <c:v>78.48216435891992</c:v>
                </c:pt>
                <c:pt idx="2">
                  <c:v>75.51163182007444</c:v>
                </c:pt>
                <c:pt idx="3">
                  <c:v>74.38619452265003</c:v>
                </c:pt>
                <c:pt idx="4">
                  <c:v>69.69000236499477</c:v>
                </c:pt>
                <c:pt idx="5">
                  <c:v>69.49132430533732</c:v>
                </c:pt>
                <c:pt idx="6">
                  <c:v>69.38458365482651</c:v>
                </c:pt>
                <c:pt idx="7">
                  <c:v>69.24094308974263</c:v>
                </c:pt>
                <c:pt idx="8">
                  <c:v>67.99753516591221</c:v>
                </c:pt>
                <c:pt idx="9">
                  <c:v>67.13562085008093</c:v>
                </c:pt>
                <c:pt idx="10">
                  <c:v>67.11369992456567</c:v>
                </c:pt>
                <c:pt idx="11">
                  <c:v>67.04987499596136</c:v>
                </c:pt>
                <c:pt idx="12">
                  <c:v>66.00770579199309</c:v>
                </c:pt>
                <c:pt idx="13">
                  <c:v>65.02403241117929</c:v>
                </c:pt>
                <c:pt idx="14">
                  <c:v>63.27395388308446</c:v>
                </c:pt>
                <c:pt idx="15">
                  <c:v>60.337982540624836</c:v>
                </c:pt>
                <c:pt idx="16">
                  <c:v>59.72368929407663</c:v>
                </c:pt>
                <c:pt idx="17">
                  <c:v>59.45666670584776</c:v>
                </c:pt>
                <c:pt idx="18">
                  <c:v>58.68247227371134</c:v>
                </c:pt>
                <c:pt idx="19">
                  <c:v>58.132206164443005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46.96036303558216</c:v>
                </c:pt>
                <c:pt idx="1">
                  <c:v>57.11123690403085</c:v>
                </c:pt>
                <c:pt idx="2">
                  <c:v>51.96183514398416</c:v>
                </c:pt>
                <c:pt idx="3">
                  <c:v>61.96269480946632</c:v>
                </c:pt>
                <c:pt idx="4">
                  <c:v>59.4473481657703</c:v>
                </c:pt>
                <c:pt idx="5">
                  <c:v>45.167774985280566</c:v>
                </c:pt>
                <c:pt idx="6">
                  <c:v>47.259441046282596</c:v>
                </c:pt>
                <c:pt idx="7">
                  <c:v>37.60412883744013</c:v>
                </c:pt>
                <c:pt idx="8">
                  <c:v>54.874600390509755</c:v>
                </c:pt>
                <c:pt idx="9">
                  <c:v>60.935583519573335</c:v>
                </c:pt>
                <c:pt idx="10">
                  <c:v>51.038953745634664</c:v>
                </c:pt>
                <c:pt idx="11">
                  <c:v>37.39382599337443</c:v>
                </c:pt>
                <c:pt idx="12">
                  <c:v>53.55808736074791</c:v>
                </c:pt>
                <c:pt idx="13">
                  <c:v>51.008975347568594</c:v>
                </c:pt>
                <c:pt idx="14">
                  <c:v>46.626061744238314</c:v>
                </c:pt>
                <c:pt idx="15">
                  <c:v>51.90591216914592</c:v>
                </c:pt>
                <c:pt idx="16">
                  <c:v>60.37175646103768</c:v>
                </c:pt>
                <c:pt idx="17">
                  <c:v>44.96780920219594</c:v>
                </c:pt>
                <c:pt idx="18">
                  <c:v>59.00328975340321</c:v>
                </c:pt>
                <c:pt idx="19">
                  <c:v>42.23173377110149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49.85620822756752</c:v>
                </c:pt>
                <c:pt idx="1">
                  <c:v>49.698721659665964</c:v>
                </c:pt>
                <c:pt idx="2">
                  <c:v>46.50096673202394</c:v>
                </c:pt>
                <c:pt idx="3">
                  <c:v>46.209319859257384</c:v>
                </c:pt>
                <c:pt idx="4">
                  <c:v>37.67388733089098</c:v>
                </c:pt>
                <c:pt idx="5">
                  <c:v>36.74028025955931</c:v>
                </c:pt>
                <c:pt idx="6">
                  <c:v>36.43638719399997</c:v>
                </c:pt>
                <c:pt idx="7">
                  <c:v>36.31310987646478</c:v>
                </c:pt>
                <c:pt idx="8">
                  <c:v>34.4195061874512</c:v>
                </c:pt>
                <c:pt idx="9">
                  <c:v>34.30440827258683</c:v>
                </c:pt>
                <c:pt idx="10">
                  <c:v>33.79498620160081</c:v>
                </c:pt>
                <c:pt idx="11">
                  <c:v>33.66563062133146</c:v>
                </c:pt>
                <c:pt idx="12">
                  <c:v>31.919638483409</c:v>
                </c:pt>
                <c:pt idx="13">
                  <c:v>30.327999338809356</c:v>
                </c:pt>
                <c:pt idx="14">
                  <c:v>30.295325893669524</c:v>
                </c:pt>
                <c:pt idx="15">
                  <c:v>30.01450745571355</c:v>
                </c:pt>
                <c:pt idx="16">
                  <c:v>29.03586745400068</c:v>
                </c:pt>
                <c:pt idx="17">
                  <c:v>28.773056141174816</c:v>
                </c:pt>
                <c:pt idx="18">
                  <c:v>28.44173293576581</c:v>
                </c:pt>
                <c:pt idx="19">
                  <c:v>28.272336121830488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60.93620290756405</c:v>
                </c:pt>
                <c:pt idx="1">
                  <c:v>29.69409127341814</c:v>
                </c:pt>
                <c:pt idx="2">
                  <c:v>42.063066296561374</c:v>
                </c:pt>
                <c:pt idx="3">
                  <c:v>49.367676367038825</c:v>
                </c:pt>
                <c:pt idx="4">
                  <c:v>42.62179475800837</c:v>
                </c:pt>
                <c:pt idx="5">
                  <c:v>46.17467400703145</c:v>
                </c:pt>
                <c:pt idx="6">
                  <c:v>40.06839819630182</c:v>
                </c:pt>
                <c:pt idx="7">
                  <c:v>31.943576640724757</c:v>
                </c:pt>
                <c:pt idx="8">
                  <c:v>40.761105614811</c:v>
                </c:pt>
                <c:pt idx="9">
                  <c:v>49.47604690432284</c:v>
                </c:pt>
                <c:pt idx="10">
                  <c:v>54.60240429107727</c:v>
                </c:pt>
                <c:pt idx="11">
                  <c:v>48.50348868994664</c:v>
                </c:pt>
                <c:pt idx="12">
                  <c:v>37.520037854515735</c:v>
                </c:pt>
                <c:pt idx="13">
                  <c:v>58.034525888603994</c:v>
                </c:pt>
                <c:pt idx="14">
                  <c:v>24.906038605420388</c:v>
                </c:pt>
                <c:pt idx="15">
                  <c:v>53.11637483340965</c:v>
                </c:pt>
                <c:pt idx="16">
                  <c:v>68.28629013920079</c:v>
                </c:pt>
                <c:pt idx="17">
                  <c:v>26.04370183428815</c:v>
                </c:pt>
                <c:pt idx="18">
                  <c:v>47.69201606532354</c:v>
                </c:pt>
                <c:pt idx="19">
                  <c:v>52.70748452683358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80.13023908745902</c:v>
                </c:pt>
                <c:pt idx="1">
                  <c:v>78.48216435891992</c:v>
                </c:pt>
                <c:pt idx="2">
                  <c:v>75.51163182007444</c:v>
                </c:pt>
                <c:pt idx="3">
                  <c:v>74.38619452265003</c:v>
                </c:pt>
                <c:pt idx="4">
                  <c:v>69.69000236499477</c:v>
                </c:pt>
                <c:pt idx="5">
                  <c:v>69.49132430533732</c:v>
                </c:pt>
                <c:pt idx="6">
                  <c:v>69.38458365482651</c:v>
                </c:pt>
                <c:pt idx="7">
                  <c:v>69.24094308974263</c:v>
                </c:pt>
                <c:pt idx="8">
                  <c:v>67.99753516591221</c:v>
                </c:pt>
                <c:pt idx="9">
                  <c:v>67.13562085008093</c:v>
                </c:pt>
                <c:pt idx="10">
                  <c:v>67.11369992456567</c:v>
                </c:pt>
                <c:pt idx="11">
                  <c:v>67.04987499596136</c:v>
                </c:pt>
                <c:pt idx="12">
                  <c:v>66.00770579199309</c:v>
                </c:pt>
                <c:pt idx="13">
                  <c:v>65.02403241117929</c:v>
                </c:pt>
                <c:pt idx="14">
                  <c:v>63.27395388308446</c:v>
                </c:pt>
                <c:pt idx="15">
                  <c:v>60.337982540624836</c:v>
                </c:pt>
                <c:pt idx="16">
                  <c:v>59.72368929407663</c:v>
                </c:pt>
                <c:pt idx="17">
                  <c:v>59.45666670584776</c:v>
                </c:pt>
                <c:pt idx="18">
                  <c:v>58.68247227371134</c:v>
                </c:pt>
                <c:pt idx="19">
                  <c:v>58.132206164443005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49.3520209848492</c:v>
                </c:pt>
                <c:pt idx="1">
                  <c:v>44.02102433132825</c:v>
                </c:pt>
                <c:pt idx="2">
                  <c:v>50.12642560349557</c:v>
                </c:pt>
                <c:pt idx="3">
                  <c:v>44.21652518557792</c:v>
                </c:pt>
                <c:pt idx="4">
                  <c:v>49.49480830843994</c:v>
                </c:pt>
                <c:pt idx="5">
                  <c:v>52.058922410895256</c:v>
                </c:pt>
                <c:pt idx="6">
                  <c:v>52.178431188652134</c:v>
                </c:pt>
                <c:pt idx="7">
                  <c:v>42.55887278635094</c:v>
                </c:pt>
                <c:pt idx="8">
                  <c:v>52.89075487744141</c:v>
                </c:pt>
                <c:pt idx="9">
                  <c:v>59.643114365880976</c:v>
                </c:pt>
                <c:pt idx="10">
                  <c:v>35.32806581857474</c:v>
                </c:pt>
                <c:pt idx="11">
                  <c:v>54.30855317453403</c:v>
                </c:pt>
                <c:pt idx="12">
                  <c:v>36.42812967329333</c:v>
                </c:pt>
                <c:pt idx="13">
                  <c:v>56.744453641583185</c:v>
                </c:pt>
                <c:pt idx="14">
                  <c:v>49.55159407386648</c:v>
                </c:pt>
                <c:pt idx="15">
                  <c:v>45.65462577034499</c:v>
                </c:pt>
                <c:pt idx="16">
                  <c:v>55.37781853504014</c:v>
                </c:pt>
                <c:pt idx="17">
                  <c:v>44.12332600033684</c:v>
                </c:pt>
                <c:pt idx="18">
                  <c:v>56.482660857378896</c:v>
                </c:pt>
                <c:pt idx="19">
                  <c:v>57.715045181081756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80.13023908745902</c:v>
                </c:pt>
                <c:pt idx="1">
                  <c:v>78.48216435891992</c:v>
                </c:pt>
                <c:pt idx="2">
                  <c:v>75.51163182007444</c:v>
                </c:pt>
                <c:pt idx="3">
                  <c:v>74.38619452265003</c:v>
                </c:pt>
                <c:pt idx="4">
                  <c:v>69.69000236499477</c:v>
                </c:pt>
                <c:pt idx="5">
                  <c:v>69.49132430533732</c:v>
                </c:pt>
                <c:pt idx="6">
                  <c:v>69.38458365482651</c:v>
                </c:pt>
                <c:pt idx="7">
                  <c:v>69.24094308974263</c:v>
                </c:pt>
                <c:pt idx="8">
                  <c:v>67.99753516591221</c:v>
                </c:pt>
                <c:pt idx="9">
                  <c:v>67.13562085008093</c:v>
                </c:pt>
                <c:pt idx="10">
                  <c:v>67.11369992456567</c:v>
                </c:pt>
                <c:pt idx="11">
                  <c:v>67.04987499596136</c:v>
                </c:pt>
                <c:pt idx="12">
                  <c:v>66.00770579199309</c:v>
                </c:pt>
                <c:pt idx="13">
                  <c:v>65.02403241117929</c:v>
                </c:pt>
                <c:pt idx="14">
                  <c:v>63.27395388308446</c:v>
                </c:pt>
                <c:pt idx="15">
                  <c:v>60.337982540624836</c:v>
                </c:pt>
                <c:pt idx="16">
                  <c:v>59.72368929407663</c:v>
                </c:pt>
                <c:pt idx="17">
                  <c:v>59.45666670584776</c:v>
                </c:pt>
                <c:pt idx="18">
                  <c:v>58.68247227371134</c:v>
                </c:pt>
                <c:pt idx="19">
                  <c:v>58.132206164443005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2.19433628417894</c:v>
                </c:pt>
                <c:pt idx="1">
                  <c:v>1.0047284178674312</c:v>
                </c:pt>
                <c:pt idx="2">
                  <c:v>1.5225609327458796</c:v>
                </c:pt>
                <c:pt idx="3">
                  <c:v>2.788411242314452</c:v>
                </c:pt>
                <c:pt idx="4">
                  <c:v>2.836128787766949</c:v>
                </c:pt>
                <c:pt idx="5">
                  <c:v>1.197010755754837</c:v>
                </c:pt>
                <c:pt idx="6">
                  <c:v>29.653118859886682</c:v>
                </c:pt>
                <c:pt idx="7">
                  <c:v>1.7116016457279721</c:v>
                </c:pt>
                <c:pt idx="8">
                  <c:v>1.675748934159882</c:v>
                </c:pt>
                <c:pt idx="9">
                  <c:v>6.761113619612885</c:v>
                </c:pt>
                <c:pt idx="10">
                  <c:v>7.618665307524928</c:v>
                </c:pt>
                <c:pt idx="11">
                  <c:v>10.647044775373688</c:v>
                </c:pt>
                <c:pt idx="12">
                  <c:v>0.9547190942388082</c:v>
                </c:pt>
                <c:pt idx="13">
                  <c:v>16.24401614666569</c:v>
                </c:pt>
                <c:pt idx="14">
                  <c:v>30.699231655211413</c:v>
                </c:pt>
                <c:pt idx="15">
                  <c:v>1.5074662147774407</c:v>
                </c:pt>
                <c:pt idx="16">
                  <c:v>1.302671677587783</c:v>
                </c:pt>
                <c:pt idx="17">
                  <c:v>1.7091021434505558</c:v>
                </c:pt>
                <c:pt idx="18">
                  <c:v>5.327836908076191</c:v>
                </c:pt>
                <c:pt idx="19">
                  <c:v>1.957280997331412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80.13023908745902</c:v>
                </c:pt>
                <c:pt idx="1">
                  <c:v>78.48216435891992</c:v>
                </c:pt>
                <c:pt idx="2">
                  <c:v>75.51163182007444</c:v>
                </c:pt>
                <c:pt idx="3">
                  <c:v>74.38619452265003</c:v>
                </c:pt>
                <c:pt idx="4">
                  <c:v>69.69000236499477</c:v>
                </c:pt>
                <c:pt idx="5">
                  <c:v>69.49132430533732</c:v>
                </c:pt>
                <c:pt idx="6">
                  <c:v>69.38458365482651</c:v>
                </c:pt>
                <c:pt idx="7">
                  <c:v>69.24094308974263</c:v>
                </c:pt>
                <c:pt idx="8">
                  <c:v>67.99753516591221</c:v>
                </c:pt>
                <c:pt idx="9">
                  <c:v>67.13562085008093</c:v>
                </c:pt>
                <c:pt idx="10">
                  <c:v>67.11369992456567</c:v>
                </c:pt>
                <c:pt idx="11">
                  <c:v>67.04987499596136</c:v>
                </c:pt>
                <c:pt idx="12">
                  <c:v>66.00770579199309</c:v>
                </c:pt>
                <c:pt idx="13">
                  <c:v>65.02403241117929</c:v>
                </c:pt>
                <c:pt idx="14">
                  <c:v>63.27395388308446</c:v>
                </c:pt>
                <c:pt idx="15">
                  <c:v>60.337982540624836</c:v>
                </c:pt>
                <c:pt idx="16">
                  <c:v>59.72368929407663</c:v>
                </c:pt>
                <c:pt idx="17">
                  <c:v>59.45666670584776</c:v>
                </c:pt>
                <c:pt idx="18">
                  <c:v>58.68247227371134</c:v>
                </c:pt>
                <c:pt idx="19">
                  <c:v>58.132206164443005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51.52352441164187</c:v>
                </c:pt>
                <c:pt idx="1">
                  <c:v>42.3525709257644</c:v>
                </c:pt>
                <c:pt idx="2">
                  <c:v>49.367676367038825</c:v>
                </c:pt>
                <c:pt idx="3">
                  <c:v>60.93620290756405</c:v>
                </c:pt>
                <c:pt idx="4">
                  <c:v>40.06839819630182</c:v>
                </c:pt>
                <c:pt idx="5">
                  <c:v>45.53642152273923</c:v>
                </c:pt>
                <c:pt idx="6">
                  <c:v>40.75681307586777</c:v>
                </c:pt>
                <c:pt idx="7">
                  <c:v>52.70748452683358</c:v>
                </c:pt>
                <c:pt idx="8">
                  <c:v>37.4793792600157</c:v>
                </c:pt>
                <c:pt idx="9">
                  <c:v>24.906038605420388</c:v>
                </c:pt>
                <c:pt idx="10">
                  <c:v>22.349219840216918</c:v>
                </c:pt>
                <c:pt idx="11">
                  <c:v>31.170859769991555</c:v>
                </c:pt>
                <c:pt idx="12">
                  <c:v>54.01385774219547</c:v>
                </c:pt>
                <c:pt idx="13">
                  <c:v>43.582982638822344</c:v>
                </c:pt>
                <c:pt idx="14">
                  <c:v>58.146818998734815</c:v>
                </c:pt>
                <c:pt idx="15">
                  <c:v>35.96374651724452</c:v>
                </c:pt>
                <c:pt idx="16">
                  <c:v>47.69201606532354</c:v>
                </c:pt>
                <c:pt idx="17">
                  <c:v>31.115322595521036</c:v>
                </c:pt>
                <c:pt idx="18">
                  <c:v>55.71709227716002</c:v>
                </c:pt>
                <c:pt idx="19">
                  <c:v>54.60240429107727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80.13023908745902</c:v>
                </c:pt>
                <c:pt idx="1">
                  <c:v>78.48216435891992</c:v>
                </c:pt>
                <c:pt idx="2">
                  <c:v>75.51163182007444</c:v>
                </c:pt>
                <c:pt idx="3">
                  <c:v>74.38619452265003</c:v>
                </c:pt>
                <c:pt idx="4">
                  <c:v>69.69000236499477</c:v>
                </c:pt>
                <c:pt idx="5">
                  <c:v>69.49132430533732</c:v>
                </c:pt>
                <c:pt idx="6">
                  <c:v>69.38458365482651</c:v>
                </c:pt>
                <c:pt idx="7">
                  <c:v>69.24094308974263</c:v>
                </c:pt>
                <c:pt idx="8">
                  <c:v>67.99753516591221</c:v>
                </c:pt>
                <c:pt idx="9">
                  <c:v>67.13562085008093</c:v>
                </c:pt>
                <c:pt idx="10">
                  <c:v>67.11369992456567</c:v>
                </c:pt>
                <c:pt idx="11">
                  <c:v>67.04987499596136</c:v>
                </c:pt>
                <c:pt idx="12">
                  <c:v>66.00770579199309</c:v>
                </c:pt>
                <c:pt idx="13">
                  <c:v>65.02403241117929</c:v>
                </c:pt>
                <c:pt idx="14">
                  <c:v>63.27395388308446</c:v>
                </c:pt>
                <c:pt idx="15">
                  <c:v>60.337982540624836</c:v>
                </c:pt>
                <c:pt idx="16">
                  <c:v>59.72368929407663</c:v>
                </c:pt>
                <c:pt idx="17">
                  <c:v>59.45666670584776</c:v>
                </c:pt>
                <c:pt idx="18">
                  <c:v>58.68247227371134</c:v>
                </c:pt>
                <c:pt idx="19">
                  <c:v>58.132206164443005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19.869368665031274</c:v>
                </c:pt>
                <c:pt idx="1">
                  <c:v>53.470805914791285</c:v>
                </c:pt>
                <c:pt idx="2">
                  <c:v>42.004836985886456</c:v>
                </c:pt>
                <c:pt idx="3">
                  <c:v>36.23775005879311</c:v>
                </c:pt>
                <c:pt idx="4">
                  <c:v>39.735730922427486</c:v>
                </c:pt>
                <c:pt idx="5">
                  <c:v>50.15616050170047</c:v>
                </c:pt>
                <c:pt idx="6">
                  <c:v>40.77067867247688</c:v>
                </c:pt>
                <c:pt idx="7">
                  <c:v>33.416029740920365</c:v>
                </c:pt>
                <c:pt idx="8">
                  <c:v>34.61157820527108</c:v>
                </c:pt>
                <c:pt idx="9">
                  <c:v>38.87281442162026</c:v>
                </c:pt>
                <c:pt idx="10">
                  <c:v>25.89735032024288</c:v>
                </c:pt>
                <c:pt idx="11">
                  <c:v>34.71267774056579</c:v>
                </c:pt>
                <c:pt idx="12">
                  <c:v>51.224411274481206</c:v>
                </c:pt>
                <c:pt idx="13">
                  <c:v>53.535702071680845</c:v>
                </c:pt>
                <c:pt idx="14">
                  <c:v>43.226080403139925</c:v>
                </c:pt>
                <c:pt idx="15">
                  <c:v>53.10329383659775</c:v>
                </c:pt>
                <c:pt idx="16">
                  <c:v>29.278044909276552</c:v>
                </c:pt>
                <c:pt idx="17">
                  <c:v>36.264667627031756</c:v>
                </c:pt>
                <c:pt idx="18">
                  <c:v>39.075738017251254</c:v>
                </c:pt>
                <c:pt idx="19">
                  <c:v>27.66271949277904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80.13023908745902</c:v>
                </c:pt>
                <c:pt idx="1">
                  <c:v>78.48216435891992</c:v>
                </c:pt>
                <c:pt idx="2">
                  <c:v>75.51163182007444</c:v>
                </c:pt>
                <c:pt idx="3">
                  <c:v>74.38619452265003</c:v>
                </c:pt>
                <c:pt idx="4">
                  <c:v>69.69000236499477</c:v>
                </c:pt>
                <c:pt idx="5">
                  <c:v>69.49132430533732</c:v>
                </c:pt>
                <c:pt idx="6">
                  <c:v>69.38458365482651</c:v>
                </c:pt>
                <c:pt idx="7">
                  <c:v>69.24094308974263</c:v>
                </c:pt>
                <c:pt idx="8">
                  <c:v>67.99753516591221</c:v>
                </c:pt>
                <c:pt idx="9">
                  <c:v>67.13562085008093</c:v>
                </c:pt>
                <c:pt idx="10">
                  <c:v>67.11369992456567</c:v>
                </c:pt>
                <c:pt idx="11">
                  <c:v>67.04987499596136</c:v>
                </c:pt>
                <c:pt idx="12">
                  <c:v>66.00770579199309</c:v>
                </c:pt>
                <c:pt idx="13">
                  <c:v>65.02403241117929</c:v>
                </c:pt>
                <c:pt idx="14">
                  <c:v>63.27395388308446</c:v>
                </c:pt>
                <c:pt idx="15">
                  <c:v>60.337982540624836</c:v>
                </c:pt>
                <c:pt idx="16">
                  <c:v>59.72368929407663</c:v>
                </c:pt>
                <c:pt idx="17">
                  <c:v>59.45666670584776</c:v>
                </c:pt>
                <c:pt idx="18">
                  <c:v>58.68247227371134</c:v>
                </c:pt>
                <c:pt idx="19">
                  <c:v>58.132206164443005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脊柱骨科</c:v>
                </c:pt>
                <c:pt idx="1">
                  <c:v>肾脏内科</c:v>
                </c:pt>
                <c:pt idx="2">
                  <c:v>重症医学科</c:v>
                </c:pt>
                <c:pt idx="3">
                  <c:v>小儿推拿科</c:v>
                </c:pt>
                <c:pt idx="4">
                  <c:v>肾病科</c:v>
                </c:pt>
                <c:pt idx="5">
                  <c:v>显微骨科</c:v>
                </c:pt>
                <c:pt idx="6">
                  <c:v>妇科妇二科合并</c:v>
                </c:pt>
                <c:pt idx="7">
                  <c:v>治未病中心</c:v>
                </c:pt>
                <c:pt idx="8">
                  <c:v>肝病科</c:v>
                </c:pt>
                <c:pt idx="9">
                  <c:v>心病四科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肿瘤内科</c:v>
                </c:pt>
                <c:pt idx="13">
                  <c:v>产科</c:v>
                </c:pt>
                <c:pt idx="14">
                  <c:v>微创骨科</c:v>
                </c:pt>
                <c:pt idx="15">
                  <c:v>心病一科</c:v>
                </c:pt>
                <c:pt idx="16">
                  <c:v>关节骨科</c:v>
                </c:pt>
                <c:pt idx="17">
                  <c:v>脑病二科</c:v>
                </c:pt>
                <c:pt idx="18">
                  <c:v>骨科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38.073513537901746</c:v>
                </c:pt>
                <c:pt idx="1">
                  <c:v>33.31795207470715</c:v>
                </c:pt>
                <c:pt idx="2">
                  <c:v>20.473336093026052</c:v>
                </c:pt>
                <c:pt idx="3">
                  <c:v>33.477094735762755</c:v>
                </c:pt>
                <c:pt idx="4">
                  <c:v>27.85813853797127</c:v>
                </c:pt>
                <c:pt idx="5">
                  <c:v>22.979665692119095</c:v>
                </c:pt>
                <c:pt idx="6">
                  <c:v>23.981709360803332</c:v>
                </c:pt>
                <c:pt idx="7">
                  <c:v>48.97577464386534</c:v>
                </c:pt>
                <c:pt idx="8">
                  <c:v>22.095843252630495</c:v>
                </c:pt>
                <c:pt idx="9">
                  <c:v>34.94881936423559</c:v>
                </c:pt>
                <c:pt idx="10">
                  <c:v>29.855068875518956</c:v>
                </c:pt>
                <c:pt idx="11">
                  <c:v>29.63525444441839</c:v>
                </c:pt>
                <c:pt idx="12">
                  <c:v>19.01440518996524</c:v>
                </c:pt>
                <c:pt idx="13">
                  <c:v>31.689003877609416</c:v>
                </c:pt>
                <c:pt idx="14">
                  <c:v>23.670008305739422</c:v>
                </c:pt>
                <c:pt idx="15">
                  <c:v>25.00145805021644</c:v>
                </c:pt>
                <c:pt idx="16">
                  <c:v>30.38337672600938</c:v>
                </c:pt>
                <c:pt idx="17">
                  <c:v>20.04149244046602</c:v>
                </c:pt>
                <c:pt idx="18">
                  <c:v>33.9086971154255</c:v>
                </c:pt>
                <c:pt idx="19">
                  <c:v>28.62496173264358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16.52665493266978</c:v>
                </c:pt>
                <c:pt idx="1">
                  <c:v>49.662343464978015</c:v>
                </c:pt>
                <c:pt idx="2">
                  <c:v>47.259441046282596</c:v>
                </c:pt>
                <c:pt idx="3">
                  <c:v>52.178431188652134</c:v>
                </c:pt>
                <c:pt idx="4">
                  <c:v>29.653118859886682</c:v>
                </c:pt>
                <c:pt idx="5">
                  <c:v>40.75681307586777</c:v>
                </c:pt>
                <c:pt idx="6">
                  <c:v>40.77067867247688</c:v>
                </c:pt>
                <c:pt idx="7">
                  <c:v>23.981709360803332</c:v>
                </c:pt>
                <c:pt idx="8">
                  <c:v>69.38458365482651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49.698721659665964</c:v>
                </c:pt>
                <c:pt idx="1">
                  <c:v>51.35573482023787</c:v>
                </c:pt>
                <c:pt idx="2">
                  <c:v>56.45912445690958</c:v>
                </c:pt>
                <c:pt idx="3">
                  <c:v>51.64458034781857</c:v>
                </c:pt>
                <c:pt idx="4">
                  <c:v>1.6312170600791283</c:v>
                </c:pt>
                <c:pt idx="5">
                  <c:v>29.69409127341814</c:v>
                </c:pt>
                <c:pt idx="6">
                  <c:v>46.39232211712828</c:v>
                </c:pt>
                <c:pt idx="7">
                  <c:v>38.83910767451854</c:v>
                </c:pt>
                <c:pt idx="8">
                  <c:v>27.268435003273613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25.99735936062941</c:v>
                </c:pt>
                <c:pt idx="1">
                  <c:v>48.23933593191315</c:v>
                </c:pt>
                <c:pt idx="2">
                  <c:v>50.673806749340805</c:v>
                </c:pt>
                <c:pt idx="3">
                  <c:v>51.09978861934001</c:v>
                </c:pt>
                <c:pt idx="4">
                  <c:v>2.155555296399786</c:v>
                </c:pt>
                <c:pt idx="5">
                  <c:v>39.77453625182874</c:v>
                </c:pt>
                <c:pt idx="6">
                  <c:v>60.72508210721912</c:v>
                </c:pt>
                <c:pt idx="7">
                  <c:v>35.4384050722568</c:v>
                </c:pt>
                <c:pt idx="8">
                  <c:v>39.38264162828169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49.85620822756752</c:v>
                </c:pt>
                <c:pt idx="1">
                  <c:v>47.46456770123633</c:v>
                </c:pt>
                <c:pt idx="2">
                  <c:v>61.96269480946632</c:v>
                </c:pt>
                <c:pt idx="3">
                  <c:v>44.21652518557792</c:v>
                </c:pt>
                <c:pt idx="4">
                  <c:v>2.788411242314452</c:v>
                </c:pt>
                <c:pt idx="5">
                  <c:v>60.93620290756405</c:v>
                </c:pt>
                <c:pt idx="6">
                  <c:v>36.23775005879311</c:v>
                </c:pt>
                <c:pt idx="7">
                  <c:v>33.477094735762755</c:v>
                </c:pt>
                <c:pt idx="8">
                  <c:v>74.38619452265003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46.50096673202394</c:v>
                </c:pt>
                <c:pt idx="1">
                  <c:v>40.35029158647824</c:v>
                </c:pt>
                <c:pt idx="2">
                  <c:v>35.961792602569965</c:v>
                </c:pt>
                <c:pt idx="3">
                  <c:v>41.87507679564064</c:v>
                </c:pt>
                <c:pt idx="4">
                  <c:v>8.628009867452263</c:v>
                </c:pt>
                <c:pt idx="5">
                  <c:v>42.063066296561374</c:v>
                </c:pt>
                <c:pt idx="6">
                  <c:v>27.83282205819018</c:v>
                </c:pt>
                <c:pt idx="7">
                  <c:v>41.24934961660986</c:v>
                </c:pt>
                <c:pt idx="8">
                  <c:v>39.30032743747382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49.85620822756752</c:v>
                </c:pt>
                <c:pt idx="1">
                  <c:v>49.698721659665964</c:v>
                </c:pt>
                <c:pt idx="2">
                  <c:v>46.50096673202394</c:v>
                </c:pt>
                <c:pt idx="3">
                  <c:v>46.209319859257384</c:v>
                </c:pt>
                <c:pt idx="4">
                  <c:v>37.67388733089098</c:v>
                </c:pt>
                <c:pt idx="5">
                  <c:v>36.74028025955931</c:v>
                </c:pt>
                <c:pt idx="6">
                  <c:v>36.43638719399997</c:v>
                </c:pt>
                <c:pt idx="7">
                  <c:v>36.31310987646478</c:v>
                </c:pt>
                <c:pt idx="8">
                  <c:v>34.4195061874512</c:v>
                </c:pt>
                <c:pt idx="9">
                  <c:v>34.30440827258683</c:v>
                </c:pt>
                <c:pt idx="10">
                  <c:v>33.79498620160081</c:v>
                </c:pt>
                <c:pt idx="11">
                  <c:v>33.66563062133146</c:v>
                </c:pt>
                <c:pt idx="12">
                  <c:v>31.919638483409</c:v>
                </c:pt>
                <c:pt idx="13">
                  <c:v>30.327999338809356</c:v>
                </c:pt>
                <c:pt idx="14">
                  <c:v>30.295325893669524</c:v>
                </c:pt>
                <c:pt idx="15">
                  <c:v>30.01450745571355</c:v>
                </c:pt>
                <c:pt idx="16">
                  <c:v>29.03586745400068</c:v>
                </c:pt>
                <c:pt idx="17">
                  <c:v>28.773056141174816</c:v>
                </c:pt>
                <c:pt idx="18">
                  <c:v>28.44173293576581</c:v>
                </c:pt>
                <c:pt idx="19">
                  <c:v>28.272336121830488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36.23775005879311</c:v>
                </c:pt>
                <c:pt idx="1">
                  <c:v>46.39232211712828</c:v>
                </c:pt>
                <c:pt idx="2">
                  <c:v>27.83282205819018</c:v>
                </c:pt>
                <c:pt idx="3">
                  <c:v>42.004836985886456</c:v>
                </c:pt>
                <c:pt idx="4">
                  <c:v>42.09997952274728</c:v>
                </c:pt>
                <c:pt idx="5">
                  <c:v>24.886025086064848</c:v>
                </c:pt>
                <c:pt idx="6">
                  <c:v>39.735730922427486</c:v>
                </c:pt>
                <c:pt idx="7">
                  <c:v>26.381553520257356</c:v>
                </c:pt>
                <c:pt idx="8">
                  <c:v>37.228918606575796</c:v>
                </c:pt>
                <c:pt idx="9">
                  <c:v>40.986662235358885</c:v>
                </c:pt>
                <c:pt idx="10">
                  <c:v>27.66271949277904</c:v>
                </c:pt>
                <c:pt idx="11">
                  <c:v>60.82759365725351</c:v>
                </c:pt>
                <c:pt idx="12">
                  <c:v>50.69118855741674</c:v>
                </c:pt>
                <c:pt idx="13">
                  <c:v>53.275736926263335</c:v>
                </c:pt>
                <c:pt idx="14">
                  <c:v>38.87281442162026</c:v>
                </c:pt>
                <c:pt idx="15">
                  <c:v>28.48974245205152</c:v>
                </c:pt>
                <c:pt idx="16">
                  <c:v>14.737146444298247</c:v>
                </c:pt>
                <c:pt idx="17">
                  <c:v>55.08750570010098</c:v>
                </c:pt>
                <c:pt idx="18">
                  <c:v>29.278044909276552</c:v>
                </c:pt>
                <c:pt idx="19">
                  <c:v>33.416029740920365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28.272336121830488</c:v>
                </c:pt>
                <c:pt idx="1">
                  <c:v>41.54199912165802</c:v>
                </c:pt>
                <c:pt idx="2">
                  <c:v>37.60412883744013</c:v>
                </c:pt>
                <c:pt idx="3">
                  <c:v>42.55887278635094</c:v>
                </c:pt>
                <c:pt idx="4">
                  <c:v>1.7116016457279721</c:v>
                </c:pt>
                <c:pt idx="5">
                  <c:v>52.70748452683358</c:v>
                </c:pt>
                <c:pt idx="6">
                  <c:v>33.416029740920365</c:v>
                </c:pt>
                <c:pt idx="7">
                  <c:v>48.97577464386534</c:v>
                </c:pt>
                <c:pt idx="8">
                  <c:v>69.24094308974263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16.008327677633773</c:v>
                </c:pt>
                <c:pt idx="1">
                  <c:v>76.28553972708583</c:v>
                </c:pt>
                <c:pt idx="2">
                  <c:v>50.276788466001186</c:v>
                </c:pt>
                <c:pt idx="3">
                  <c:v>47.02053098308309</c:v>
                </c:pt>
                <c:pt idx="4">
                  <c:v>2.162852701457874</c:v>
                </c:pt>
                <c:pt idx="5">
                  <c:v>51.27298768536422</c:v>
                </c:pt>
                <c:pt idx="6">
                  <c:v>27.145248607347668</c:v>
                </c:pt>
                <c:pt idx="7">
                  <c:v>30.31744318519621</c:v>
                </c:pt>
                <c:pt idx="8">
                  <c:v>44.38064659496349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11.460825218071497</c:v>
                </c:pt>
                <c:pt idx="1">
                  <c:v>37.968605394452986</c:v>
                </c:pt>
                <c:pt idx="2">
                  <c:v>60.517222083622485</c:v>
                </c:pt>
                <c:pt idx="3">
                  <c:v>46.63749202238289</c:v>
                </c:pt>
                <c:pt idx="4">
                  <c:v>2.088226515804879</c:v>
                </c:pt>
                <c:pt idx="5">
                  <c:v>37.123232987106235</c:v>
                </c:pt>
                <c:pt idx="6">
                  <c:v>41.619176031449335</c:v>
                </c:pt>
                <c:pt idx="7">
                  <c:v>28.88909310694652</c:v>
                </c:pt>
                <c:pt idx="8">
                  <c:v>52.05721550167774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15.52527370554306</c:v>
                </c:pt>
                <c:pt idx="1">
                  <c:v>49.29356751922467</c:v>
                </c:pt>
                <c:pt idx="2">
                  <c:v>45.84341471975715</c:v>
                </c:pt>
                <c:pt idx="3">
                  <c:v>43.49709810279351</c:v>
                </c:pt>
                <c:pt idx="4">
                  <c:v>2.313324556993541</c:v>
                </c:pt>
                <c:pt idx="5">
                  <c:v>57.215048893924035</c:v>
                </c:pt>
                <c:pt idx="6">
                  <c:v>35.30506680269866</c:v>
                </c:pt>
                <c:pt idx="7">
                  <c:v>24.00582746188875</c:v>
                </c:pt>
                <c:pt idx="8">
                  <c:v>52.96790810038802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27.679305671312534</c:v>
                </c:pt>
                <c:pt idx="1">
                  <c:v>61.02884974198605</c:v>
                </c:pt>
                <c:pt idx="2">
                  <c:v>44.33904072687765</c:v>
                </c:pt>
                <c:pt idx="3">
                  <c:v>34.41523781243281</c:v>
                </c:pt>
                <c:pt idx="4">
                  <c:v>11.89245624952706</c:v>
                </c:pt>
                <c:pt idx="5">
                  <c:v>52.267178547215565</c:v>
                </c:pt>
                <c:pt idx="6">
                  <c:v>53.305734440998926</c:v>
                </c:pt>
                <c:pt idx="7">
                  <c:v>24.883273205339194</c:v>
                </c:pt>
                <c:pt idx="8">
                  <c:v>54.49984298530453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34.4195061874512</c:v>
                </c:pt>
                <c:pt idx="1">
                  <c:v>37.99184915823961</c:v>
                </c:pt>
                <c:pt idx="2">
                  <c:v>64.09644020663154</c:v>
                </c:pt>
                <c:pt idx="3">
                  <c:v>48.422168658062596</c:v>
                </c:pt>
                <c:pt idx="4">
                  <c:v>1.2971278586771517</c:v>
                </c:pt>
                <c:pt idx="5">
                  <c:v>40.761105614811</c:v>
                </c:pt>
                <c:pt idx="6">
                  <c:v>37.228918606575796</c:v>
                </c:pt>
                <c:pt idx="7">
                  <c:v>27.71354344873637</c:v>
                </c:pt>
                <c:pt idx="8">
                  <c:v>53.54801304517839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46.209319859257384</c:v>
                </c:pt>
                <c:pt idx="1">
                  <c:v>63.680985299645684</c:v>
                </c:pt>
                <c:pt idx="2">
                  <c:v>51.96183514398416</c:v>
                </c:pt>
                <c:pt idx="3">
                  <c:v>50.12642560349557</c:v>
                </c:pt>
                <c:pt idx="4">
                  <c:v>1.5225609327458796</c:v>
                </c:pt>
                <c:pt idx="5">
                  <c:v>49.367676367038825</c:v>
                </c:pt>
                <c:pt idx="6">
                  <c:v>42.004836985886456</c:v>
                </c:pt>
                <c:pt idx="7">
                  <c:v>20.473336093026052</c:v>
                </c:pt>
                <c:pt idx="8">
                  <c:v>75.51163182007444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36.74028025955931</c:v>
                </c:pt>
                <c:pt idx="1">
                  <c:v>53.52769294803284</c:v>
                </c:pt>
                <c:pt idx="2">
                  <c:v>48.87504281616113</c:v>
                </c:pt>
                <c:pt idx="3">
                  <c:v>58.226100308782655</c:v>
                </c:pt>
                <c:pt idx="4">
                  <c:v>2.2410794413034925</c:v>
                </c:pt>
                <c:pt idx="5">
                  <c:v>46.17467400703145</c:v>
                </c:pt>
                <c:pt idx="6">
                  <c:v>24.886025086064848</c:v>
                </c:pt>
                <c:pt idx="7">
                  <c:v>25.437019334587198</c:v>
                </c:pt>
                <c:pt idx="8">
                  <c:v>45.00706566111355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21.664160541792253</c:v>
                </c:pt>
                <c:pt idx="1">
                  <c:v>54.46158017651631</c:v>
                </c:pt>
                <c:pt idx="2">
                  <c:v>49.49610188981284</c:v>
                </c:pt>
                <c:pt idx="3">
                  <c:v>67.6810001428028</c:v>
                </c:pt>
                <c:pt idx="4">
                  <c:v>1.709509554542521</c:v>
                </c:pt>
                <c:pt idx="5">
                  <c:v>31.309109921541683</c:v>
                </c:pt>
                <c:pt idx="6">
                  <c:v>59.548090373356445</c:v>
                </c:pt>
                <c:pt idx="7">
                  <c:v>32.39756197960709</c:v>
                </c:pt>
                <c:pt idx="8">
                  <c:v>29.111786693681037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33.66563062133146</c:v>
                </c:pt>
                <c:pt idx="1">
                  <c:v>50.84251558647618</c:v>
                </c:pt>
                <c:pt idx="2">
                  <c:v>54.417437464368206</c:v>
                </c:pt>
                <c:pt idx="3">
                  <c:v>45.313760738087566</c:v>
                </c:pt>
                <c:pt idx="4">
                  <c:v>2.7124203622796825</c:v>
                </c:pt>
                <c:pt idx="5">
                  <c:v>48.50348868994664</c:v>
                </c:pt>
                <c:pt idx="6">
                  <c:v>60.82759365725351</c:v>
                </c:pt>
                <c:pt idx="7">
                  <c:v>19.765245737117468</c:v>
                </c:pt>
                <c:pt idx="8">
                  <c:v>57.38942605473911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49.85620822756752</c:v>
                </c:pt>
                <c:pt idx="1">
                  <c:v>49.698721659665964</c:v>
                </c:pt>
                <c:pt idx="2">
                  <c:v>46.50096673202394</c:v>
                </c:pt>
                <c:pt idx="3">
                  <c:v>46.209319859257384</c:v>
                </c:pt>
                <c:pt idx="4">
                  <c:v>37.67388733089098</c:v>
                </c:pt>
                <c:pt idx="5">
                  <c:v>36.74028025955931</c:v>
                </c:pt>
                <c:pt idx="6">
                  <c:v>36.43638719399997</c:v>
                </c:pt>
                <c:pt idx="7">
                  <c:v>36.31310987646478</c:v>
                </c:pt>
                <c:pt idx="8">
                  <c:v>34.4195061874512</c:v>
                </c:pt>
                <c:pt idx="9">
                  <c:v>34.30440827258683</c:v>
                </c:pt>
                <c:pt idx="10">
                  <c:v>33.79498620160081</c:v>
                </c:pt>
                <c:pt idx="11">
                  <c:v>33.66563062133146</c:v>
                </c:pt>
                <c:pt idx="12">
                  <c:v>31.919638483409</c:v>
                </c:pt>
                <c:pt idx="13">
                  <c:v>30.327999338809356</c:v>
                </c:pt>
                <c:pt idx="14">
                  <c:v>30.295325893669524</c:v>
                </c:pt>
                <c:pt idx="15">
                  <c:v>30.01450745571355</c:v>
                </c:pt>
                <c:pt idx="16">
                  <c:v>29.03586745400068</c:v>
                </c:pt>
                <c:pt idx="17">
                  <c:v>28.773056141174816</c:v>
                </c:pt>
                <c:pt idx="18">
                  <c:v>28.44173293576581</c:v>
                </c:pt>
                <c:pt idx="19">
                  <c:v>28.272336121830488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重症医学科</c:v>
                </c:pt>
                <c:pt idx="4">
                  <c:v>乳腺甲状腺外科</c:v>
                </c:pt>
                <c:pt idx="5">
                  <c:v>儿科</c:v>
                </c:pt>
                <c:pt idx="6">
                  <c:v>肾病科</c:v>
                </c:pt>
                <c:pt idx="7">
                  <c:v>运动损伤骨科</c:v>
                </c:pt>
                <c:pt idx="8">
                  <c:v>东区重症医学科</c:v>
                </c:pt>
                <c:pt idx="9">
                  <c:v>美容皮肤科</c:v>
                </c:pt>
                <c:pt idx="10">
                  <c:v>风湿病科</c:v>
                </c:pt>
                <c:pt idx="11">
                  <c:v>眼科</c:v>
                </c:pt>
                <c:pt idx="12">
                  <c:v>皮肤科</c:v>
                </c:pt>
                <c:pt idx="13">
                  <c:v>妇科</c:v>
                </c:pt>
                <c:pt idx="14">
                  <c:v>心病四科</c:v>
                </c:pt>
                <c:pt idx="15">
                  <c:v>心血管内科</c:v>
                </c:pt>
                <c:pt idx="16">
                  <c:v>中医经典科</c:v>
                </c:pt>
                <c:pt idx="17">
                  <c:v>医院</c:v>
                </c:pt>
                <c:pt idx="18">
                  <c:v>关节骨科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33.477094735762755</c:v>
                </c:pt>
                <c:pt idx="1">
                  <c:v>38.83910767451854</c:v>
                </c:pt>
                <c:pt idx="2">
                  <c:v>41.24934961660986</c:v>
                </c:pt>
                <c:pt idx="3">
                  <c:v>20.473336093026052</c:v>
                </c:pt>
                <c:pt idx="4">
                  <c:v>32.601770155729305</c:v>
                </c:pt>
                <c:pt idx="5">
                  <c:v>25.437019334587198</c:v>
                </c:pt>
                <c:pt idx="6">
                  <c:v>27.85813853797127</c:v>
                </c:pt>
                <c:pt idx="7">
                  <c:v>25.23022954541195</c:v>
                </c:pt>
                <c:pt idx="8">
                  <c:v>27.71354344873637</c:v>
                </c:pt>
                <c:pt idx="9">
                  <c:v>39.32616591950024</c:v>
                </c:pt>
                <c:pt idx="10">
                  <c:v>28.62496173264358</c:v>
                </c:pt>
                <c:pt idx="11">
                  <c:v>19.765245737117468</c:v>
                </c:pt>
                <c:pt idx="12">
                  <c:v>20.368948850717494</c:v>
                </c:pt>
                <c:pt idx="13">
                  <c:v>17.38866089077333</c:v>
                </c:pt>
                <c:pt idx="14">
                  <c:v>34.94881936423559</c:v>
                </c:pt>
                <c:pt idx="15">
                  <c:v>29.64403063330095</c:v>
                </c:pt>
                <c:pt idx="16">
                  <c:v>28.820450777551496</c:v>
                </c:pt>
                <c:pt idx="17">
                  <c:v>42.84916196092142</c:v>
                </c:pt>
                <c:pt idx="18">
                  <c:v>30.38337672600938</c:v>
                </c:pt>
                <c:pt idx="19">
                  <c:v>48.97577464386534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21.448575627157712</c:v>
                </c:pt>
                <c:pt idx="1">
                  <c:v>49.27924291103007</c:v>
                </c:pt>
                <c:pt idx="2">
                  <c:v>57.24740352574935</c:v>
                </c:pt>
                <c:pt idx="3">
                  <c:v>50.065785564288674</c:v>
                </c:pt>
                <c:pt idx="4">
                  <c:v>6.726398397127294</c:v>
                </c:pt>
                <c:pt idx="5">
                  <c:v>34.775957062345825</c:v>
                </c:pt>
                <c:pt idx="6">
                  <c:v>53.543426828573864</c:v>
                </c:pt>
                <c:pt idx="7">
                  <c:v>25.467707054440773</c:v>
                </c:pt>
                <c:pt idx="8">
                  <c:v>24.621589894790834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16.59291510399891</c:v>
                </c:pt>
                <c:pt idx="1">
                  <c:v>48.59419788584814</c:v>
                </c:pt>
                <c:pt idx="2">
                  <c:v>51.008975347568594</c:v>
                </c:pt>
                <c:pt idx="3">
                  <c:v>56.744453641583185</c:v>
                </c:pt>
                <c:pt idx="4">
                  <c:v>16.24401614666569</c:v>
                </c:pt>
                <c:pt idx="5">
                  <c:v>43.582982638822344</c:v>
                </c:pt>
                <c:pt idx="6">
                  <c:v>53.535702071680845</c:v>
                </c:pt>
                <c:pt idx="7">
                  <c:v>31.689003877609416</c:v>
                </c:pt>
                <c:pt idx="8">
                  <c:v>65.02403241117929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12.464085512989303</c:v>
                </c:pt>
                <c:pt idx="1">
                  <c:v>71.63973414520663</c:v>
                </c:pt>
                <c:pt idx="2">
                  <c:v>55.708684620313555</c:v>
                </c:pt>
                <c:pt idx="3">
                  <c:v>41.34259221250522</c:v>
                </c:pt>
                <c:pt idx="4">
                  <c:v>25.653244194771858</c:v>
                </c:pt>
                <c:pt idx="5">
                  <c:v>42.10010804123255</c:v>
                </c:pt>
                <c:pt idx="6">
                  <c:v>67.47077090471318</c:v>
                </c:pt>
                <c:pt idx="7">
                  <c:v>27.021834465626203</c:v>
                </c:pt>
                <c:pt idx="8">
                  <c:v>23.848147661970426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30.327999338809356</c:v>
                </c:pt>
                <c:pt idx="1">
                  <c:v>50.653591311013535</c:v>
                </c:pt>
                <c:pt idx="2">
                  <c:v>55.21273318638252</c:v>
                </c:pt>
                <c:pt idx="3">
                  <c:v>56.89857286600192</c:v>
                </c:pt>
                <c:pt idx="4">
                  <c:v>3.1228378652848345</c:v>
                </c:pt>
                <c:pt idx="5">
                  <c:v>58.034525888603994</c:v>
                </c:pt>
                <c:pt idx="6">
                  <c:v>53.275736926263335</c:v>
                </c:pt>
                <c:pt idx="7">
                  <c:v>17.38866089077333</c:v>
                </c:pt>
                <c:pt idx="8">
                  <c:v>56.435472029023494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34.30440827258683</c:v>
                </c:pt>
                <c:pt idx="1">
                  <c:v>52.509047581226405</c:v>
                </c:pt>
                <c:pt idx="2">
                  <c:v>43.74678162879269</c:v>
                </c:pt>
                <c:pt idx="3">
                  <c:v>57.564079853706225</c:v>
                </c:pt>
                <c:pt idx="4">
                  <c:v>0.8117306505909114</c:v>
                </c:pt>
                <c:pt idx="5">
                  <c:v>49.47604690432284</c:v>
                </c:pt>
                <c:pt idx="6">
                  <c:v>40.986662235358885</c:v>
                </c:pt>
                <c:pt idx="7">
                  <c:v>39.32616591950024</c:v>
                </c:pt>
                <c:pt idx="8">
                  <c:v>23.231389273564687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31.919638483409</c:v>
                </c:pt>
                <c:pt idx="1">
                  <c:v>62.68838581149956</c:v>
                </c:pt>
                <c:pt idx="2">
                  <c:v>47.03335798806273</c:v>
                </c:pt>
                <c:pt idx="3">
                  <c:v>53.785611904136495</c:v>
                </c:pt>
                <c:pt idx="4">
                  <c:v>1.717370173933861</c:v>
                </c:pt>
                <c:pt idx="5">
                  <c:v>37.520037854515735</c:v>
                </c:pt>
                <c:pt idx="6">
                  <c:v>50.69118855741674</c:v>
                </c:pt>
                <c:pt idx="7">
                  <c:v>20.368948850717494</c:v>
                </c:pt>
                <c:pt idx="8">
                  <c:v>41.476681844478854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16.364181208366293</c:v>
                </c:pt>
                <c:pt idx="1">
                  <c:v>45.346903092593514</c:v>
                </c:pt>
                <c:pt idx="2">
                  <c:v>51.441030279124895</c:v>
                </c:pt>
                <c:pt idx="3">
                  <c:v>46.99652576360347</c:v>
                </c:pt>
                <c:pt idx="4">
                  <c:v>1.1158362355003146</c:v>
                </c:pt>
                <c:pt idx="5">
                  <c:v>32.437936435819445</c:v>
                </c:pt>
                <c:pt idx="6">
                  <c:v>54.93924436460026</c:v>
                </c:pt>
                <c:pt idx="7">
                  <c:v>27.534436242926997</c:v>
                </c:pt>
                <c:pt idx="8">
                  <c:v>57.84114585048544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14.15918241685309</c:v>
                </c:pt>
                <c:pt idx="1">
                  <c:v>53.48511136538183</c:v>
                </c:pt>
                <c:pt idx="2">
                  <c:v>48.53875240459838</c:v>
                </c:pt>
                <c:pt idx="3">
                  <c:v>51.37457814675338</c:v>
                </c:pt>
                <c:pt idx="4">
                  <c:v>1.6757850421814084</c:v>
                </c:pt>
                <c:pt idx="5">
                  <c:v>47.23788301527129</c:v>
                </c:pt>
                <c:pt idx="6">
                  <c:v>44.67237883399911</c:v>
                </c:pt>
                <c:pt idx="7">
                  <c:v>32.4441048126783</c:v>
                </c:pt>
                <c:pt idx="8">
                  <c:v>52.5765278859422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19.514520255471393</c:v>
                </c:pt>
                <c:pt idx="1">
                  <c:v>40.1219580628148</c:v>
                </c:pt>
                <c:pt idx="2">
                  <c:v>51.038953745634664</c:v>
                </c:pt>
                <c:pt idx="3">
                  <c:v>35.32806581857474</c:v>
                </c:pt>
                <c:pt idx="4">
                  <c:v>7.618665307524928</c:v>
                </c:pt>
                <c:pt idx="5">
                  <c:v>22.349219840216918</c:v>
                </c:pt>
                <c:pt idx="6">
                  <c:v>25.89735032024288</c:v>
                </c:pt>
                <c:pt idx="7">
                  <c:v>29.855068875518956</c:v>
                </c:pt>
                <c:pt idx="8">
                  <c:v>67.11369992456567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20.500457490779365</c:v>
                </c:pt>
                <c:pt idx="1">
                  <c:v>45.562283832400915</c:v>
                </c:pt>
                <c:pt idx="2">
                  <c:v>51.84556989277442</c:v>
                </c:pt>
                <c:pt idx="3">
                  <c:v>49.369523895050605</c:v>
                </c:pt>
                <c:pt idx="4">
                  <c:v>2.3497178471975504</c:v>
                </c:pt>
                <c:pt idx="5">
                  <c:v>30.980672473266054</c:v>
                </c:pt>
                <c:pt idx="6">
                  <c:v>41.69802795063422</c:v>
                </c:pt>
                <c:pt idx="7">
                  <c:v>33.186511742895725</c:v>
                </c:pt>
                <c:pt idx="8">
                  <c:v>42.07252536156051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6.xml"/>
		</Relationships>
</file>

<file path=ppt/notesSlides/_rels/notesSlide2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7.xml"/>
		</Relationships>
</file>

<file path=ppt/notesSlides/_rels/notesSlide2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8.xml"/>
		</Relationships>
</file>

<file path=ppt/notesSlides/_rels/notesSlide2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9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2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0.xml"/>
		</Relationships>
</file>

<file path=ppt/notesSlides/_rels/notesSlide2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1.xml"/>
		</Relationships>
</file>

<file path=ppt/notesSlides/_rels/notesSlide2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2.xml"/>
		</Relationships>
</file>

<file path=ppt/notesSlides/_rels/notesSlide2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3.xml"/>
		</Relationships>
</file>

<file path=ppt/notesSlides/_rels/notesSlide2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4.xml"/>
		</Relationships>
</file>

<file path=ppt/notesSlides/_rels/notesSlide2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5.xml"/>
		</Relationships>
</file>

<file path=ppt/notesSlides/_rels/notesSlide2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6.xml"/>
		</Relationships>
</file>

<file path=ppt/notesSlides/_rels/notesSlide2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7.xml"/>
		</Relationships>
</file>

<file path=ppt/notesSlides/_rels/notesSlide2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8.xml"/>
		</Relationships>
</file>

<file path=ppt/notesSlides/_rels/notesSlide2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0.xml"/>
		</Relationships>
</file>

<file path=ppt/notesSlides/_rels/notesSlide3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1.xml"/>
		</Relationships>
</file>

<file path=ppt/notesSlides/_rels/notesSlide3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2.xml"/>
		</Relationships>
</file>

<file path=ppt/notesSlides/_rels/notesSlide3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3.xml"/>
		</Relationships>
</file>

<file path=ppt/notesSlides/_rels/notesSlide3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4.xml"/>
		</Relationships>
</file>

<file path=ppt/notesSlides/_rels/notesSlide3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5.xml"/>
		</Relationships>
</file>

<file path=ppt/notesSlides/_rels/notesSlide3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6.xml"/>
		</Relationships>
</file>

<file path=ppt/notesSlides/_rels/notesSlide3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7.xml"/>
		</Relationships>
</file>

<file path=ppt/notesSlides/_rels/notesSlide3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8.xml"/>
		</Relationships>
</file>

<file path=ppt/notesSlides/_rels/notesSlide3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9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0.xml"/>
		</Relationships>
</file>

<file path=ppt/notesSlides/_rels/notesSlide3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1.xml"/>
		</Relationships>
</file>

<file path=ppt/notesSlides/_rels/notesSlide3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2.xml"/>
		</Relationships>
</file>

<file path=ppt/notesSlides/_rels/notesSlide3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3.xml"/>
		</Relationships>
</file>

<file path=ppt/notesSlides/_rels/notesSlide3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4.xml"/>
		</Relationships>
</file>

<file path=ppt/notesSlides/_rels/notesSlide3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5.xml"/>
		</Relationships>
</file>

<file path=ppt/notesSlides/_rels/notesSlide3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6.xml"/>
		</Relationships>
</file>

<file path=ppt/notesSlides/_rels/notesSlide3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7.xml"/>
		</Relationships>
</file>

<file path=ppt/notesSlides/_rels/notesSlide3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8.xml"/>
		</Relationships>
</file>

<file path=ppt/notesSlides/_rels/notesSlide3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9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0.xml"/>
		</Relationships>
</file>

<file path=ppt/notesSlides/_rels/notesSlide3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1.xml"/>
		</Relationships>
</file>

<file path=ppt/notesSlides/_rels/notesSlide3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2.xml"/>
		</Relationships>
</file>

<file path=ppt/notesSlides/_rels/notesSlide3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3.xml"/>
		</Relationships>
</file>

<file path=ppt/notesSlides/_rels/notesSlide3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4.xml"/>
		</Relationships>
</file>

<file path=ppt/notesSlides/_rels/notesSlide3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5.xml"/>
		</Relationships>
</file>

<file path=ppt/notesSlides/_rels/notesSlide3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6.xml"/>
		</Relationships>
</file>

<file path=ppt/notesSlides/_rels/notesSlide3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7.xml"/>
		</Relationships>
</file>

<file path=ppt/notesSlides/_rels/notesSlide3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8.xml"/>
		</Relationships>
</file>

<file path=ppt/notesSlides/_rels/notesSlide3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9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0.xml"/>
		</Relationships>
</file>

<file path=ppt/notesSlides/_rels/notesSlide3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1.xml"/>
		</Relationships>
</file>

<file path=ppt/notesSlides/_rels/notesSlide3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2.xml"/>
		</Relationships>
</file>

<file path=ppt/notesSlides/_rels/notesSlide3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3.xml"/>
		</Relationships>
</file>

<file path=ppt/notesSlides/_rels/notesSlide3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4.xml"/>
		</Relationships>
</file>

<file path=ppt/notesSlides/_rels/notesSlide3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5.xml"/>
		</Relationships>
</file>

<file path=ppt/notesSlides/_rels/notesSlide3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6.xml"/>
		</Relationships>
</file>

<file path=ppt/notesSlides/_rels/notesSlide3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7.xml"/>
		</Relationships>
</file>

<file path=ppt/notesSlides/_rels/notesSlide3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8.xml"/>
		</Relationships>
</file>

<file path=ppt/notesSlides/_rels/notesSlide3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9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0.xml"/>
		</Relationships>
</file>

<file path=ppt/notesSlides/_rels/notesSlide3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1.xml"/>
		</Relationships>
</file>

<file path=ppt/notesSlides/_rels/notesSlide3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2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8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0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1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8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0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1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5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8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0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1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0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1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3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8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0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1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3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8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0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1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342</Slides>
  <Notes>342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342</vt:i4>
      </vt:variant>
    </vt:vector>
  </HeadingPairs>
  <TitlesOfParts>
    <vt:vector size="34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  <vt:lpstr>Slide 286</vt:lpstr>
      <vt:lpstr>Slide 287</vt:lpstr>
      <vt:lpstr>Slide 288</vt:lpstr>
      <vt:lpstr>Slide 289</vt:lpstr>
      <vt:lpstr>Slide 290</vt:lpstr>
      <vt:lpstr>Slide 291</vt:lpstr>
      <vt:lpstr>Slide 292</vt:lpstr>
      <vt:lpstr>Slide 293</vt:lpstr>
      <vt:lpstr>Slide 294</vt:lpstr>
      <vt:lpstr>Slide 295</vt:lpstr>
      <vt:lpstr>Slide 296</vt:lpstr>
      <vt:lpstr>Slide 297</vt:lpstr>
      <vt:lpstr>Slide 298</vt:lpstr>
      <vt:lpstr>Slide 299</vt:lpstr>
      <vt:lpstr>Slide 300</vt:lpstr>
      <vt:lpstr>Slide 301</vt:lpstr>
      <vt:lpstr>Slide 302</vt:lpstr>
      <vt:lpstr>Slide 303</vt:lpstr>
      <vt:lpstr>Slide 304</vt:lpstr>
      <vt:lpstr>Slide 305</vt:lpstr>
      <vt:lpstr>Slide 306</vt:lpstr>
      <vt:lpstr>Slide 307</vt:lpstr>
      <vt:lpstr>Slide 308</vt:lpstr>
      <vt:lpstr>Slide 309</vt:lpstr>
      <vt:lpstr>Slide 310</vt:lpstr>
      <vt:lpstr>Slide 311</vt:lpstr>
      <vt:lpstr>Slide 312</vt:lpstr>
      <vt:lpstr>Slide 313</vt:lpstr>
      <vt:lpstr>Slide 314</vt:lpstr>
      <vt:lpstr>Slide 315</vt:lpstr>
      <vt:lpstr>Slide 316</vt:lpstr>
      <vt:lpstr>Slide 317</vt:lpstr>
      <vt:lpstr>Slide 318</vt:lpstr>
      <vt:lpstr>Slide 319</vt:lpstr>
      <vt:lpstr>Slide 320</vt:lpstr>
      <vt:lpstr>Slide 321</vt:lpstr>
      <vt:lpstr>Slide 322</vt:lpstr>
      <vt:lpstr>Slide 323</vt:lpstr>
      <vt:lpstr>Slide 324</vt:lpstr>
      <vt:lpstr>Slide 325</vt:lpstr>
      <vt:lpstr>Slide 326</vt:lpstr>
      <vt:lpstr>Slide 327</vt:lpstr>
      <vt:lpstr>Slide 328</vt:lpstr>
      <vt:lpstr>Slide 329</vt:lpstr>
      <vt:lpstr>Slide 330</vt:lpstr>
      <vt:lpstr>Slide 331</vt:lpstr>
      <vt:lpstr>Slide 332</vt:lpstr>
      <vt:lpstr>Slide 333</vt:lpstr>
      <vt:lpstr>Slide 334</vt:lpstr>
      <vt:lpstr>Slide 335</vt:lpstr>
      <vt:lpstr>Slide 336</vt:lpstr>
      <vt:lpstr>Slide 337</vt:lpstr>
      <vt:lpstr>Slide 338</vt:lpstr>
      <vt:lpstr>Slide 339</vt:lpstr>
      <vt:lpstr>Slide 340</vt:lpstr>
      <vt:lpstr>Slide 341</vt:lpstr>
      <vt:lpstr>Slide 342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2021-10-24T07:11:40Z</dcterms:created>
  <dcterms:modified xsi:type="dcterms:W3CDTF">2021-10-24T07:11:40Z</dcterms:modified>
</cp:coreProperties>
</file>